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353" r:id="rId3"/>
    <p:sldId id="386" r:id="rId4"/>
    <p:sldId id="396" r:id="rId5"/>
    <p:sldId id="397" r:id="rId6"/>
    <p:sldId id="398" r:id="rId7"/>
    <p:sldId id="399" r:id="rId8"/>
    <p:sldId id="400" r:id="rId9"/>
    <p:sldId id="320" r:id="rId10"/>
    <p:sldId id="323" r:id="rId11"/>
    <p:sldId id="357" r:id="rId12"/>
    <p:sldId id="360" r:id="rId13"/>
    <p:sldId id="330" r:id="rId14"/>
    <p:sldId id="367" r:id="rId15"/>
    <p:sldId id="402" r:id="rId16"/>
    <p:sldId id="401" r:id="rId17"/>
    <p:sldId id="403" r:id="rId18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umimoji="1" sz="3200" b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b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b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b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b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200" b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200" b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200" b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200" b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4A8"/>
    <a:srgbClr val="000000"/>
    <a:srgbClr val="3DA3E1"/>
    <a:srgbClr val="3EA4E4"/>
    <a:srgbClr val="4210A6"/>
    <a:srgbClr val="327CAB"/>
    <a:srgbClr val="068BDA"/>
    <a:srgbClr val="8B8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5" autoAdjust="0"/>
    <p:restoredTop sz="88455" autoAdjust="0"/>
  </p:normalViewPr>
  <p:slideViewPr>
    <p:cSldViewPr>
      <p:cViewPr>
        <p:scale>
          <a:sx n="80" d="100"/>
          <a:sy n="80" d="100"/>
        </p:scale>
        <p:origin x="-1260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52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C8939C-8B5F-4306-8860-1EC0AEE95272}" type="doc">
      <dgm:prSet loTypeId="urn:microsoft.com/office/officeart/2005/8/layout/process3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CB3337C7-930C-4DE9-8A7E-7199ABB94668}">
      <dgm:prSet phldrT="[Texto]" custT="1"/>
      <dgm:spPr/>
      <dgm:t>
        <a:bodyPr/>
        <a:lstStyle/>
        <a:p>
          <a:r>
            <a:rPr lang="es-ES" sz="1800" b="1" dirty="0" smtClean="0"/>
            <a:t>Prioridades Alfa III</a:t>
          </a:r>
          <a:endParaRPr lang="es-ES" sz="1800" b="1" dirty="0"/>
        </a:p>
      </dgm:t>
    </dgm:pt>
    <dgm:pt modelId="{B6BCA118-E047-4744-AC8D-39E63450B9B3}" type="parTrans" cxnId="{65E652F1-F1BC-4D31-9CE0-27C000DEBB13}">
      <dgm:prSet/>
      <dgm:spPr/>
      <dgm:t>
        <a:bodyPr/>
        <a:lstStyle/>
        <a:p>
          <a:endParaRPr lang="es-ES" sz="1800"/>
        </a:p>
      </dgm:t>
    </dgm:pt>
    <dgm:pt modelId="{17BECDA6-7A53-491A-8441-83C0C210FF9A}" type="sibTrans" cxnId="{65E652F1-F1BC-4D31-9CE0-27C000DEBB13}">
      <dgm:prSet custT="1"/>
      <dgm:spPr/>
      <dgm:t>
        <a:bodyPr/>
        <a:lstStyle/>
        <a:p>
          <a:endParaRPr lang="es-ES" sz="1800"/>
        </a:p>
      </dgm:t>
    </dgm:pt>
    <dgm:pt modelId="{2E1AED8B-C2BF-4B82-AC0C-B94AB6CB7C72}">
      <dgm:prSet phldrT="[Texto]" custT="1"/>
      <dgm:spPr/>
      <dgm:t>
        <a:bodyPr/>
        <a:lstStyle/>
        <a:p>
          <a:r>
            <a:rPr lang="es-ES" sz="1800" b="1" dirty="0" smtClean="0"/>
            <a:t>Resultados Proyecto ESVI-AL</a:t>
          </a:r>
          <a:endParaRPr lang="es-ES" sz="1800" b="1" dirty="0"/>
        </a:p>
      </dgm:t>
    </dgm:pt>
    <dgm:pt modelId="{F6E6F837-805F-4E56-9809-146E2334AE0B}" type="parTrans" cxnId="{E4DDB3B5-FB9E-419E-B075-F661B0C97AA3}">
      <dgm:prSet/>
      <dgm:spPr/>
      <dgm:t>
        <a:bodyPr/>
        <a:lstStyle/>
        <a:p>
          <a:endParaRPr lang="es-ES" sz="1800"/>
        </a:p>
      </dgm:t>
    </dgm:pt>
    <dgm:pt modelId="{A636D6FF-410F-4E72-AF61-2BD8C579DB56}" type="sibTrans" cxnId="{E4DDB3B5-FB9E-419E-B075-F661B0C97AA3}">
      <dgm:prSet/>
      <dgm:spPr/>
      <dgm:t>
        <a:bodyPr/>
        <a:lstStyle/>
        <a:p>
          <a:endParaRPr lang="es-ES" sz="1800"/>
        </a:p>
      </dgm:t>
    </dgm:pt>
    <dgm:pt modelId="{9DF3EA9E-BD6A-4F2D-A568-A8DF459CBB6B}">
      <dgm:prSet phldrT="[Texto]" custT="1"/>
      <dgm:spPr/>
      <dgm:t>
        <a:bodyPr/>
        <a:lstStyle/>
        <a:p>
          <a:pPr>
            <a:spcAft>
              <a:spcPts val="100"/>
            </a:spcAft>
          </a:pPr>
          <a:r>
            <a:rPr lang="es-ES" sz="1600" b="1" dirty="0" smtClean="0">
              <a:solidFill>
                <a:srgbClr val="003F75"/>
              </a:solidFill>
            </a:rPr>
            <a:t>Rediseños curriculares calidad, pertinencia, inclusión</a:t>
          </a:r>
          <a:endParaRPr lang="es-ES" sz="1600" b="1" dirty="0"/>
        </a:p>
      </dgm:t>
    </dgm:pt>
    <dgm:pt modelId="{1E224B00-996A-4E6D-9035-D3241322E41E}" type="parTrans" cxnId="{1F9E296D-CD26-429D-8CAC-886253FD840B}">
      <dgm:prSet/>
      <dgm:spPr/>
      <dgm:t>
        <a:bodyPr/>
        <a:lstStyle/>
        <a:p>
          <a:endParaRPr lang="es-ES" sz="1800"/>
        </a:p>
      </dgm:t>
    </dgm:pt>
    <dgm:pt modelId="{866F375C-FC11-41B6-BB55-7E4CEF52804E}" type="sibTrans" cxnId="{1F9E296D-CD26-429D-8CAC-886253FD840B}">
      <dgm:prSet/>
      <dgm:spPr/>
      <dgm:t>
        <a:bodyPr/>
        <a:lstStyle/>
        <a:p>
          <a:endParaRPr lang="es-ES" sz="1800"/>
        </a:p>
      </dgm:t>
    </dgm:pt>
    <dgm:pt modelId="{C602CEE0-A90C-440A-AF3B-B7E07C1EDBD4}">
      <dgm:prSet custT="1"/>
      <dgm:spPr/>
      <dgm:t>
        <a:bodyPr/>
        <a:lstStyle/>
        <a:p>
          <a:endParaRPr kumimoji="0" lang="es-ES" sz="1600" b="0" i="0" u="none" strike="noStrike" cap="none" spc="0" normalizeH="0" baseline="0" noProof="0" dirty="0" smtClean="0">
            <a:ln>
              <a:noFill/>
            </a:ln>
            <a:solidFill>
              <a:srgbClr val="003F75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9C90CBF1-C6D2-4E5C-91B9-D077523D7DF6}" type="parTrans" cxnId="{7B1D7C2E-7D0F-4067-AB56-20500AEE3334}">
      <dgm:prSet/>
      <dgm:spPr/>
      <dgm:t>
        <a:bodyPr/>
        <a:lstStyle/>
        <a:p>
          <a:endParaRPr lang="es-ES"/>
        </a:p>
      </dgm:t>
    </dgm:pt>
    <dgm:pt modelId="{EC158A05-3973-43ED-B601-6D029C93A37C}" type="sibTrans" cxnId="{7B1D7C2E-7D0F-4067-AB56-20500AEE3334}">
      <dgm:prSet/>
      <dgm:spPr/>
      <dgm:t>
        <a:bodyPr/>
        <a:lstStyle/>
        <a:p>
          <a:endParaRPr lang="es-ES"/>
        </a:p>
      </dgm:t>
    </dgm:pt>
    <dgm:pt modelId="{2D0A6CDC-53CC-45B2-962E-26EF2F3ECE8A}">
      <dgm:prSet phldrT="[Texto]" custT="1"/>
      <dgm:spPr/>
      <dgm:t>
        <a:bodyPr/>
        <a:lstStyle/>
        <a:p>
          <a:r>
            <a:rPr kumimoji="0" lang="es-ES" sz="1600" b="1" i="0" u="none" strike="noStrike" cap="none" spc="0" normalizeH="0" baseline="0" noProof="0" dirty="0" smtClean="0">
              <a:ln>
                <a:noFill/>
              </a:ln>
              <a:solidFill>
                <a:srgbClr val="003F75"/>
              </a:solidFill>
              <a:effectLst/>
              <a:uLnTx/>
              <a:uFillTx/>
              <a:latin typeface="+mn-lt"/>
              <a:ea typeface="+mn-ea"/>
              <a:cs typeface="+mn-cs"/>
            </a:rPr>
            <a:t>Reforma y modernización de sistemas de IES</a:t>
          </a:r>
          <a:endParaRPr lang="es-ES" sz="1600" b="1" dirty="0"/>
        </a:p>
      </dgm:t>
    </dgm:pt>
    <dgm:pt modelId="{9FF75F81-7833-4B9D-A665-A238E361CF97}" type="parTrans" cxnId="{BFE80A04-ACEF-4C05-B8D2-5DEA07FABEC5}">
      <dgm:prSet/>
      <dgm:spPr/>
      <dgm:t>
        <a:bodyPr/>
        <a:lstStyle/>
        <a:p>
          <a:endParaRPr lang="es-ES"/>
        </a:p>
      </dgm:t>
    </dgm:pt>
    <dgm:pt modelId="{096DD377-B419-40FA-997F-5AD587F16553}" type="sibTrans" cxnId="{BFE80A04-ACEF-4C05-B8D2-5DEA07FABEC5}">
      <dgm:prSet/>
      <dgm:spPr/>
      <dgm:t>
        <a:bodyPr/>
        <a:lstStyle/>
        <a:p>
          <a:endParaRPr lang="es-ES"/>
        </a:p>
      </dgm:t>
    </dgm:pt>
    <dgm:pt modelId="{4DA550AA-AC42-4791-86A5-4D3076F2B836}">
      <dgm:prSet phldrT="[Texto]" custT="1"/>
      <dgm:spPr/>
      <dgm:t>
        <a:bodyPr/>
        <a:lstStyle/>
        <a:p>
          <a:r>
            <a:rPr kumimoji="0" lang="es-ES" sz="1600" b="0" i="0" u="none" strike="noStrike" cap="none" spc="0" normalizeH="0" baseline="0" noProof="0" dirty="0" smtClean="0">
              <a:ln>
                <a:noFill/>
              </a:ln>
              <a:solidFill>
                <a:srgbClr val="003F75"/>
              </a:solidFill>
              <a:effectLst/>
              <a:uLnTx/>
              <a:uFillTx/>
              <a:latin typeface="+mn-lt"/>
              <a:ea typeface="+mn-ea"/>
              <a:cs typeface="+mn-cs"/>
            </a:rPr>
            <a:t>Mejora de la calidad, acceso y pertinencia</a:t>
          </a:r>
          <a:endParaRPr lang="es-ES" sz="1600" b="1" dirty="0"/>
        </a:p>
      </dgm:t>
    </dgm:pt>
    <dgm:pt modelId="{C7EE45B1-C9AD-47BB-8166-0CAF6ED5D213}" type="parTrans" cxnId="{6C9AC3AA-279A-4936-ACF4-CFCEF473C226}">
      <dgm:prSet/>
      <dgm:spPr/>
      <dgm:t>
        <a:bodyPr/>
        <a:lstStyle/>
        <a:p>
          <a:endParaRPr lang="es-ES"/>
        </a:p>
      </dgm:t>
    </dgm:pt>
    <dgm:pt modelId="{E9F73BF2-3434-45F2-8DA2-70008784854E}" type="sibTrans" cxnId="{6C9AC3AA-279A-4936-ACF4-CFCEF473C226}">
      <dgm:prSet/>
      <dgm:spPr/>
      <dgm:t>
        <a:bodyPr/>
        <a:lstStyle/>
        <a:p>
          <a:endParaRPr lang="es-ES"/>
        </a:p>
      </dgm:t>
    </dgm:pt>
    <dgm:pt modelId="{43C2EA93-8C5B-4B9D-83CD-EA43E6ECEBD8}">
      <dgm:prSet phldrT="[Texto]" custT="1"/>
      <dgm:spPr/>
      <dgm:t>
        <a:bodyPr/>
        <a:lstStyle/>
        <a:p>
          <a:endParaRPr lang="es-ES" sz="1600" b="1" dirty="0"/>
        </a:p>
      </dgm:t>
    </dgm:pt>
    <dgm:pt modelId="{D8F25F96-D46E-4938-9C56-1F72E4E103D4}" type="parTrans" cxnId="{B1DBC7FC-9BF4-4EF7-9769-E49BFCCD44D0}">
      <dgm:prSet/>
      <dgm:spPr/>
      <dgm:t>
        <a:bodyPr/>
        <a:lstStyle/>
        <a:p>
          <a:endParaRPr lang="es-ES"/>
        </a:p>
      </dgm:t>
    </dgm:pt>
    <dgm:pt modelId="{3607AE10-66E5-4211-A538-BA3CDB06DB64}" type="sibTrans" cxnId="{B1DBC7FC-9BF4-4EF7-9769-E49BFCCD44D0}">
      <dgm:prSet/>
      <dgm:spPr/>
      <dgm:t>
        <a:bodyPr/>
        <a:lstStyle/>
        <a:p>
          <a:endParaRPr lang="es-ES"/>
        </a:p>
      </dgm:t>
    </dgm:pt>
    <dgm:pt modelId="{C3FE92A2-2815-46F4-BE5D-BDF630C9E47F}">
      <dgm:prSet custT="1"/>
      <dgm:spPr/>
      <dgm:t>
        <a:bodyPr/>
        <a:lstStyle/>
        <a:p>
          <a:endParaRPr kumimoji="0" lang="es-ES" sz="1600" b="0" i="0" u="none" strike="noStrike" cap="none" spc="0" normalizeH="0" baseline="0" noProof="0" dirty="0" smtClean="0">
            <a:ln>
              <a:noFill/>
            </a:ln>
            <a:solidFill>
              <a:srgbClr val="003F75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8939F335-E883-4454-8BCD-36B6DB710FD3}" type="parTrans" cxnId="{CD003281-8F85-41F4-9465-1882134AB289}">
      <dgm:prSet/>
      <dgm:spPr/>
      <dgm:t>
        <a:bodyPr/>
        <a:lstStyle/>
        <a:p>
          <a:endParaRPr lang="es-ES"/>
        </a:p>
      </dgm:t>
    </dgm:pt>
    <dgm:pt modelId="{A4FA6F2D-BEEB-4F37-92BC-517C7C46AF0B}" type="sibTrans" cxnId="{CD003281-8F85-41F4-9465-1882134AB289}">
      <dgm:prSet/>
      <dgm:spPr/>
      <dgm:t>
        <a:bodyPr/>
        <a:lstStyle/>
        <a:p>
          <a:endParaRPr lang="es-ES"/>
        </a:p>
      </dgm:t>
    </dgm:pt>
    <dgm:pt modelId="{3C14D4F9-3464-4452-B453-7BC07460CC22}">
      <dgm:prSet custT="1"/>
      <dgm:spPr/>
      <dgm:t>
        <a:bodyPr/>
        <a:lstStyle/>
        <a:p>
          <a:r>
            <a:rPr kumimoji="0" lang="es-ES" sz="1600" b="0" i="0" u="none" strike="noStrike" cap="none" spc="0" normalizeH="0" baseline="0" noProof="0" dirty="0" smtClean="0">
              <a:ln>
                <a:noFill/>
              </a:ln>
              <a:solidFill>
                <a:srgbClr val="003F75"/>
              </a:solidFill>
              <a:effectLst/>
              <a:uLnTx/>
              <a:uFillTx/>
              <a:latin typeface="+mn-lt"/>
              <a:ea typeface="+mn-ea"/>
              <a:cs typeface="+mn-cs"/>
            </a:rPr>
            <a:t>Atención sectores vulnerables</a:t>
          </a:r>
          <a:br>
            <a:rPr kumimoji="0" lang="es-ES" sz="1600" b="0" i="0" u="none" strike="noStrike" cap="none" spc="0" normalizeH="0" baseline="0" noProof="0" dirty="0" smtClean="0">
              <a:ln>
                <a:noFill/>
              </a:ln>
              <a:solidFill>
                <a:srgbClr val="003F75"/>
              </a:solidFill>
              <a:effectLst/>
              <a:uLnTx/>
              <a:uFillTx/>
              <a:latin typeface="+mn-lt"/>
              <a:ea typeface="+mn-ea"/>
              <a:cs typeface="+mn-cs"/>
            </a:rPr>
          </a:br>
          <a:endParaRPr kumimoji="0" lang="es-ES" sz="1600" b="0" i="0" u="none" strike="noStrike" cap="none" spc="0" normalizeH="0" baseline="0" noProof="0" dirty="0" smtClean="0">
            <a:ln>
              <a:noFill/>
            </a:ln>
            <a:solidFill>
              <a:srgbClr val="003F75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049F6993-A5F6-4397-8824-70514C5F1314}" type="parTrans" cxnId="{4C5CE390-605D-40F9-9555-D8C636D7B6E4}">
      <dgm:prSet/>
      <dgm:spPr/>
      <dgm:t>
        <a:bodyPr/>
        <a:lstStyle/>
        <a:p>
          <a:endParaRPr lang="es-ES"/>
        </a:p>
      </dgm:t>
    </dgm:pt>
    <dgm:pt modelId="{4FE2E2F7-F8FC-4221-A303-F283430A3A08}" type="sibTrans" cxnId="{4C5CE390-605D-40F9-9555-D8C636D7B6E4}">
      <dgm:prSet/>
      <dgm:spPr/>
      <dgm:t>
        <a:bodyPr/>
        <a:lstStyle/>
        <a:p>
          <a:endParaRPr lang="es-ES"/>
        </a:p>
      </dgm:t>
    </dgm:pt>
    <dgm:pt modelId="{6996423E-4E0B-49EF-9BD9-A502A1813E96}">
      <dgm:prSet custT="1"/>
      <dgm:spPr/>
      <dgm:t>
        <a:bodyPr/>
        <a:lstStyle/>
        <a:p>
          <a:r>
            <a:rPr kumimoji="0" lang="es-ES" sz="1600" b="0" i="0" u="none" strike="noStrike" cap="none" spc="0" normalizeH="0" baseline="0" noProof="0" dirty="0" smtClean="0">
              <a:ln>
                <a:noFill/>
              </a:ln>
              <a:solidFill>
                <a:srgbClr val="003F75"/>
              </a:solidFill>
              <a:effectLst/>
              <a:uLnTx/>
              <a:uFillTx/>
              <a:latin typeface="+mn-lt"/>
              <a:ea typeface="+mn-ea"/>
              <a:cs typeface="+mn-cs"/>
            </a:rPr>
            <a:t>Avance a la creación de un área común de ES en LA y conexiones con UE</a:t>
          </a:r>
        </a:p>
      </dgm:t>
    </dgm:pt>
    <dgm:pt modelId="{0E6AD2DB-126F-42B7-AF6F-628D32B55158}" type="parTrans" cxnId="{DD759DC8-B1CA-46C6-AD86-9476F5211EA0}">
      <dgm:prSet/>
      <dgm:spPr/>
      <dgm:t>
        <a:bodyPr/>
        <a:lstStyle/>
        <a:p>
          <a:endParaRPr lang="es-ES"/>
        </a:p>
      </dgm:t>
    </dgm:pt>
    <dgm:pt modelId="{193CF361-9469-4ECC-AFED-00A7F2B6E666}" type="sibTrans" cxnId="{DD759DC8-B1CA-46C6-AD86-9476F5211EA0}">
      <dgm:prSet/>
      <dgm:spPr/>
      <dgm:t>
        <a:bodyPr/>
        <a:lstStyle/>
        <a:p>
          <a:endParaRPr lang="es-ES"/>
        </a:p>
      </dgm:t>
    </dgm:pt>
    <dgm:pt modelId="{DEF7E294-81BD-4BD9-9C36-715B8F40A822}">
      <dgm:prSet phldrT="[Texto]" custT="1"/>
      <dgm:spPr/>
      <dgm:t>
        <a:bodyPr/>
        <a:lstStyle/>
        <a:p>
          <a:pPr>
            <a:spcAft>
              <a:spcPts val="50"/>
            </a:spcAft>
          </a:pPr>
          <a:r>
            <a:rPr kumimoji="0" lang="es-ES" sz="1600" b="0" i="0" u="none" strike="noStrike" cap="none" spc="0" normalizeH="0" baseline="0" noProof="0" dirty="0" smtClean="0">
              <a:ln>
                <a:noFill/>
              </a:ln>
              <a:solidFill>
                <a:srgbClr val="003F75"/>
              </a:solidFill>
              <a:effectLst/>
              <a:uLnTx/>
              <a:uFillTx/>
              <a:latin typeface="+mn-lt"/>
              <a:ea typeface="+mn-ea"/>
              <a:cs typeface="+mn-cs"/>
            </a:rPr>
            <a:t>Autoevaluación</a:t>
          </a:r>
          <a:endParaRPr lang="es-ES" sz="1600" b="1" dirty="0"/>
        </a:p>
      </dgm:t>
    </dgm:pt>
    <dgm:pt modelId="{B03BE83C-697C-4C5D-950D-3946259D7559}" type="parTrans" cxnId="{34398339-F577-4986-A486-7E1961884658}">
      <dgm:prSet/>
      <dgm:spPr/>
      <dgm:t>
        <a:bodyPr/>
        <a:lstStyle/>
        <a:p>
          <a:endParaRPr lang="es-ES"/>
        </a:p>
      </dgm:t>
    </dgm:pt>
    <dgm:pt modelId="{7B33BEE4-DE37-45C3-87E4-5B3E3711550E}" type="sibTrans" cxnId="{34398339-F577-4986-A486-7E1961884658}">
      <dgm:prSet/>
      <dgm:spPr/>
      <dgm:t>
        <a:bodyPr/>
        <a:lstStyle/>
        <a:p>
          <a:endParaRPr lang="es-ES"/>
        </a:p>
      </dgm:t>
    </dgm:pt>
    <dgm:pt modelId="{791C6F2A-CEDC-48CE-9C6A-B2CAEE0480E4}">
      <dgm:prSet custT="1"/>
      <dgm:spPr/>
      <dgm:t>
        <a:bodyPr/>
        <a:lstStyle/>
        <a:p>
          <a:pPr>
            <a:spcAft>
              <a:spcPts val="50"/>
            </a:spcAft>
          </a:pPr>
          <a:r>
            <a:rPr kumimoji="0" lang="es-ES" sz="1600" b="0" i="0" u="none" strike="noStrike" cap="none" spc="0" normalizeH="0" baseline="0" noProof="0" dirty="0" smtClean="0">
              <a:ln>
                <a:noFill/>
              </a:ln>
              <a:solidFill>
                <a:srgbClr val="003F75"/>
              </a:solidFill>
              <a:effectLst/>
              <a:uLnTx/>
              <a:uFillTx/>
              <a:latin typeface="+mn-lt"/>
              <a:ea typeface="+mn-ea"/>
              <a:cs typeface="+mn-cs"/>
            </a:rPr>
            <a:t>Diagnósticos de acceso y permanencia</a:t>
          </a:r>
        </a:p>
      </dgm:t>
    </dgm:pt>
    <dgm:pt modelId="{FD459079-F22D-429B-8084-4A73AC324A94}" type="parTrans" cxnId="{178F180B-A68F-4295-A697-385CE77FFBF2}">
      <dgm:prSet/>
      <dgm:spPr/>
      <dgm:t>
        <a:bodyPr/>
        <a:lstStyle/>
        <a:p>
          <a:endParaRPr lang="es-ES"/>
        </a:p>
      </dgm:t>
    </dgm:pt>
    <dgm:pt modelId="{412121E2-A2F3-43E6-8B63-14159AA92B70}" type="sibTrans" cxnId="{178F180B-A68F-4295-A697-385CE77FFBF2}">
      <dgm:prSet/>
      <dgm:spPr/>
      <dgm:t>
        <a:bodyPr/>
        <a:lstStyle/>
        <a:p>
          <a:endParaRPr lang="es-ES"/>
        </a:p>
      </dgm:t>
    </dgm:pt>
    <dgm:pt modelId="{F1B468CA-D0B1-4A28-A7CB-DD6C71A19588}">
      <dgm:prSet custT="1"/>
      <dgm:spPr/>
      <dgm:t>
        <a:bodyPr/>
        <a:lstStyle/>
        <a:p>
          <a:pPr>
            <a:spcAft>
              <a:spcPts val="50"/>
            </a:spcAft>
          </a:pPr>
          <a:r>
            <a:rPr kumimoji="0" lang="es-ES" sz="1600" b="0" i="0" u="none" strike="noStrike" cap="none" spc="0" normalizeH="0" noProof="0" dirty="0" smtClean="0">
              <a:ln>
                <a:noFill/>
              </a:ln>
              <a:solidFill>
                <a:srgbClr val="003F75"/>
              </a:solidFill>
              <a:effectLst/>
              <a:uLnTx/>
              <a:uFillTx/>
              <a:latin typeface="+mn-lt"/>
              <a:ea typeface="+mn-ea"/>
              <a:cs typeface="+mn-cs"/>
            </a:rPr>
            <a:t>Convenios de dobles titulaciones virtuales accesibles</a:t>
          </a:r>
          <a:endParaRPr kumimoji="0" lang="es-ES" sz="1600" b="0" i="0" u="none" strike="noStrike" cap="none" spc="0" normalizeH="0" baseline="0" noProof="0" dirty="0" smtClean="0">
            <a:ln>
              <a:noFill/>
            </a:ln>
            <a:solidFill>
              <a:srgbClr val="003F75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338E89F7-28C6-4A60-845B-8EF397C88EDB}" type="parTrans" cxnId="{F130F476-B76D-44AF-B8C6-95649C23261D}">
      <dgm:prSet/>
      <dgm:spPr/>
      <dgm:t>
        <a:bodyPr/>
        <a:lstStyle/>
        <a:p>
          <a:endParaRPr lang="es-ES"/>
        </a:p>
      </dgm:t>
    </dgm:pt>
    <dgm:pt modelId="{00037E59-BDD2-4364-8CE6-FE13E376A4F4}" type="sibTrans" cxnId="{F130F476-B76D-44AF-B8C6-95649C23261D}">
      <dgm:prSet/>
      <dgm:spPr/>
      <dgm:t>
        <a:bodyPr/>
        <a:lstStyle/>
        <a:p>
          <a:endParaRPr lang="es-ES"/>
        </a:p>
      </dgm:t>
    </dgm:pt>
    <dgm:pt modelId="{8392658F-0873-47C6-92D7-52525F042BCF}">
      <dgm:prSet custT="1"/>
      <dgm:spPr/>
      <dgm:t>
        <a:bodyPr/>
        <a:lstStyle/>
        <a:p>
          <a:pPr>
            <a:spcAft>
              <a:spcPts val="50"/>
            </a:spcAft>
          </a:pPr>
          <a:r>
            <a:rPr lang="es-ES" sz="1600" dirty="0" smtClean="0">
              <a:solidFill>
                <a:schemeClr val="bg2">
                  <a:lumMod val="25000"/>
                </a:schemeClr>
              </a:solidFill>
            </a:rPr>
            <a:t>Red de cooperación y observatorio de la accesibilidad en la Educación y Sociedad virtual</a:t>
          </a:r>
          <a:endParaRPr lang="es-ES" sz="1600" dirty="0"/>
        </a:p>
      </dgm:t>
    </dgm:pt>
    <dgm:pt modelId="{A643812C-04F8-4CFE-A3D5-BB2B6FD199A3}" type="parTrans" cxnId="{373C3C1C-A85A-4F15-87AA-5276380FAFCC}">
      <dgm:prSet/>
      <dgm:spPr/>
      <dgm:t>
        <a:bodyPr/>
        <a:lstStyle/>
        <a:p>
          <a:endParaRPr lang="es-ES"/>
        </a:p>
      </dgm:t>
    </dgm:pt>
    <dgm:pt modelId="{D9510FEA-1998-4B88-B4BB-C7315CFA6974}" type="sibTrans" cxnId="{373C3C1C-A85A-4F15-87AA-5276380FAFCC}">
      <dgm:prSet/>
      <dgm:spPr/>
      <dgm:t>
        <a:bodyPr/>
        <a:lstStyle/>
        <a:p>
          <a:endParaRPr lang="es-ES"/>
        </a:p>
      </dgm:t>
    </dgm:pt>
    <dgm:pt modelId="{F35B3EAD-733E-4DE9-930E-D34C926350A4}">
      <dgm:prSet phldrT="[Texto]" custT="1"/>
      <dgm:spPr/>
      <dgm:t>
        <a:bodyPr/>
        <a:lstStyle/>
        <a:p>
          <a:endParaRPr lang="es-ES" sz="1600" b="1" dirty="0"/>
        </a:p>
      </dgm:t>
    </dgm:pt>
    <dgm:pt modelId="{B290D4AB-E13B-4EC2-B8F9-ED67EE91BE4D}" type="parTrans" cxnId="{9675A098-E32B-4DC3-9B1F-4F1FA2E24810}">
      <dgm:prSet/>
      <dgm:spPr/>
      <dgm:t>
        <a:bodyPr/>
        <a:lstStyle/>
        <a:p>
          <a:endParaRPr lang="es-ES"/>
        </a:p>
      </dgm:t>
    </dgm:pt>
    <dgm:pt modelId="{1077E6D1-9850-40C4-8467-183C4825A49C}" type="sibTrans" cxnId="{9675A098-E32B-4DC3-9B1F-4F1FA2E24810}">
      <dgm:prSet/>
      <dgm:spPr/>
      <dgm:t>
        <a:bodyPr/>
        <a:lstStyle/>
        <a:p>
          <a:endParaRPr lang="es-ES"/>
        </a:p>
      </dgm:t>
    </dgm:pt>
    <dgm:pt modelId="{4AD6B1AB-61D8-42D3-9CFF-533262C44DDD}">
      <dgm:prSet phldrT="[Texto]" custT="1"/>
      <dgm:spPr/>
      <dgm:t>
        <a:bodyPr/>
        <a:lstStyle/>
        <a:p>
          <a:pPr>
            <a:spcAft>
              <a:spcPts val="50"/>
            </a:spcAft>
          </a:pPr>
          <a:endParaRPr lang="es-ES" sz="1600" b="1" dirty="0"/>
        </a:p>
      </dgm:t>
    </dgm:pt>
    <dgm:pt modelId="{17BE396B-7C3F-4588-BCA3-AFF076633E4B}" type="parTrans" cxnId="{C398ECF8-8732-4BAE-B17C-03A63C5FFF26}">
      <dgm:prSet/>
      <dgm:spPr/>
      <dgm:t>
        <a:bodyPr/>
        <a:lstStyle/>
        <a:p>
          <a:endParaRPr lang="es-ES"/>
        </a:p>
      </dgm:t>
    </dgm:pt>
    <dgm:pt modelId="{13A5A0A2-A89E-4BF9-ACA7-43C56B4AE2E0}" type="sibTrans" cxnId="{C398ECF8-8732-4BAE-B17C-03A63C5FFF26}">
      <dgm:prSet/>
      <dgm:spPr/>
      <dgm:t>
        <a:bodyPr/>
        <a:lstStyle/>
        <a:p>
          <a:endParaRPr lang="es-ES"/>
        </a:p>
      </dgm:t>
    </dgm:pt>
    <dgm:pt modelId="{B72537CB-B668-4C24-927D-A0080E431A46}">
      <dgm:prSet custT="1"/>
      <dgm:spPr/>
      <dgm:t>
        <a:bodyPr/>
        <a:lstStyle/>
        <a:p>
          <a:pPr>
            <a:spcAft>
              <a:spcPts val="50"/>
            </a:spcAft>
          </a:pPr>
          <a:endParaRPr kumimoji="0" lang="es-ES" sz="1600" b="0" i="0" u="none" strike="noStrike" cap="none" spc="0" normalizeH="0" baseline="0" noProof="0" dirty="0" smtClean="0">
            <a:ln>
              <a:noFill/>
            </a:ln>
            <a:solidFill>
              <a:srgbClr val="003F75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301F8242-4AF2-4DA9-9B2E-746C8BBE16EB}" type="parTrans" cxnId="{55061CEC-22F6-4AE4-B4A5-4B7D8DECCFA3}">
      <dgm:prSet/>
      <dgm:spPr/>
      <dgm:t>
        <a:bodyPr/>
        <a:lstStyle/>
        <a:p>
          <a:endParaRPr lang="es-ES"/>
        </a:p>
      </dgm:t>
    </dgm:pt>
    <dgm:pt modelId="{53B027FD-358B-4A05-A2D9-F25E1F05BBFC}" type="sibTrans" cxnId="{55061CEC-22F6-4AE4-B4A5-4B7D8DECCFA3}">
      <dgm:prSet/>
      <dgm:spPr/>
      <dgm:t>
        <a:bodyPr/>
        <a:lstStyle/>
        <a:p>
          <a:endParaRPr lang="es-ES"/>
        </a:p>
      </dgm:t>
    </dgm:pt>
    <dgm:pt modelId="{97599CC3-67E8-4B86-B7FA-CD36E0AB3437}">
      <dgm:prSet custT="1"/>
      <dgm:spPr/>
      <dgm:t>
        <a:bodyPr/>
        <a:lstStyle/>
        <a:p>
          <a:pPr>
            <a:spcAft>
              <a:spcPts val="50"/>
            </a:spcAft>
          </a:pPr>
          <a:endParaRPr kumimoji="0" lang="es-ES" sz="1600" b="0" i="0" u="none" strike="noStrike" cap="none" spc="0" normalizeH="0" baseline="0" noProof="0" dirty="0" smtClean="0">
            <a:ln>
              <a:noFill/>
            </a:ln>
            <a:solidFill>
              <a:srgbClr val="003F75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0BD6611E-740F-469A-B3C1-B9E54FB6E2E8}" type="parTrans" cxnId="{8EA62E57-39B5-4191-90A4-0509A0209765}">
      <dgm:prSet/>
      <dgm:spPr/>
      <dgm:t>
        <a:bodyPr/>
        <a:lstStyle/>
        <a:p>
          <a:endParaRPr lang="es-ES"/>
        </a:p>
      </dgm:t>
    </dgm:pt>
    <dgm:pt modelId="{C548B561-6EDF-46E9-A471-DEF9F45A128F}" type="sibTrans" cxnId="{8EA62E57-39B5-4191-90A4-0509A0209765}">
      <dgm:prSet/>
      <dgm:spPr/>
      <dgm:t>
        <a:bodyPr/>
        <a:lstStyle/>
        <a:p>
          <a:endParaRPr lang="es-ES"/>
        </a:p>
      </dgm:t>
    </dgm:pt>
    <dgm:pt modelId="{85C467B8-6852-4AB0-8B7F-C6B6948D5608}">
      <dgm:prSet custT="1"/>
      <dgm:spPr/>
      <dgm:t>
        <a:bodyPr/>
        <a:lstStyle/>
        <a:p>
          <a:endParaRPr kumimoji="0" lang="es-ES" sz="1600" b="0" i="0" u="none" strike="noStrike" cap="none" spc="0" normalizeH="0" baseline="0" noProof="0" dirty="0" smtClean="0">
            <a:ln>
              <a:noFill/>
            </a:ln>
            <a:solidFill>
              <a:srgbClr val="003F75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6BFF0762-F552-4786-BB74-E97A3428E96F}" type="parTrans" cxnId="{5F43FB72-CDD3-4BA5-B3E7-717A597BFC93}">
      <dgm:prSet/>
      <dgm:spPr/>
      <dgm:t>
        <a:bodyPr/>
        <a:lstStyle/>
        <a:p>
          <a:endParaRPr lang="es-ES"/>
        </a:p>
      </dgm:t>
    </dgm:pt>
    <dgm:pt modelId="{2CEB6E92-32A9-4D49-9267-09702F2DF311}" type="sibTrans" cxnId="{5F43FB72-CDD3-4BA5-B3E7-717A597BFC93}">
      <dgm:prSet/>
      <dgm:spPr/>
      <dgm:t>
        <a:bodyPr/>
        <a:lstStyle/>
        <a:p>
          <a:endParaRPr lang="es-ES"/>
        </a:p>
      </dgm:t>
    </dgm:pt>
    <dgm:pt modelId="{1A5C6A4F-9305-4CD2-9944-26A18FEF3B12}">
      <dgm:prSet custT="1"/>
      <dgm:spPr/>
      <dgm:t>
        <a:bodyPr/>
        <a:lstStyle/>
        <a:p>
          <a:endParaRPr kumimoji="0" lang="es-ES" sz="1600" b="0" i="0" u="none" strike="noStrike" cap="none" spc="0" normalizeH="0" baseline="0" noProof="0" dirty="0" smtClean="0">
            <a:ln>
              <a:noFill/>
            </a:ln>
            <a:solidFill>
              <a:srgbClr val="003F75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06ECF0DE-3883-4DCE-B30C-6BD5EBE751EE}" type="parTrans" cxnId="{8CA95F4E-9FA6-44AE-8706-DFFB9F917CBF}">
      <dgm:prSet/>
      <dgm:spPr/>
      <dgm:t>
        <a:bodyPr/>
        <a:lstStyle/>
        <a:p>
          <a:endParaRPr lang="es-ES"/>
        </a:p>
      </dgm:t>
    </dgm:pt>
    <dgm:pt modelId="{4F07BC95-8BAB-4AB7-A4C5-EADA13C68810}" type="sibTrans" cxnId="{8CA95F4E-9FA6-44AE-8706-DFFB9F917CBF}">
      <dgm:prSet/>
      <dgm:spPr/>
      <dgm:t>
        <a:bodyPr/>
        <a:lstStyle/>
        <a:p>
          <a:endParaRPr lang="es-ES"/>
        </a:p>
      </dgm:t>
    </dgm:pt>
    <dgm:pt modelId="{518CBF14-AE33-440C-A80B-EFC7B6C8BBA9}">
      <dgm:prSet custT="1"/>
      <dgm:spPr/>
      <dgm:t>
        <a:bodyPr/>
        <a:lstStyle/>
        <a:p>
          <a:pPr>
            <a:spcAft>
              <a:spcPts val="50"/>
            </a:spcAft>
          </a:pPr>
          <a:endParaRPr lang="es-ES" sz="1600" dirty="0"/>
        </a:p>
      </dgm:t>
    </dgm:pt>
    <dgm:pt modelId="{F4D344E7-CCA9-41F2-95FD-C70B529ABE1F}" type="parTrans" cxnId="{F33E13ED-4BA1-462C-A479-4EA9D21694CB}">
      <dgm:prSet/>
      <dgm:spPr/>
      <dgm:t>
        <a:bodyPr/>
        <a:lstStyle/>
        <a:p>
          <a:endParaRPr lang="es-ES"/>
        </a:p>
      </dgm:t>
    </dgm:pt>
    <dgm:pt modelId="{93DE1B62-CF3C-4E14-A125-3B69525D1A62}" type="sibTrans" cxnId="{F33E13ED-4BA1-462C-A479-4EA9D21694CB}">
      <dgm:prSet/>
      <dgm:spPr/>
      <dgm:t>
        <a:bodyPr/>
        <a:lstStyle/>
        <a:p>
          <a:endParaRPr lang="es-ES"/>
        </a:p>
      </dgm:t>
    </dgm:pt>
    <dgm:pt modelId="{7DA8A1CE-268E-4C85-B770-E7515E9B086E}">
      <dgm:prSet custT="1"/>
      <dgm:spPr/>
      <dgm:t>
        <a:bodyPr/>
        <a:lstStyle/>
        <a:p>
          <a:pPr>
            <a:spcAft>
              <a:spcPts val="50"/>
            </a:spcAft>
          </a:pPr>
          <a:endParaRPr kumimoji="0" lang="es-ES" sz="1600" b="0" i="0" u="none" strike="noStrike" cap="none" spc="0" normalizeH="0" baseline="0" noProof="0" dirty="0" smtClean="0">
            <a:ln>
              <a:noFill/>
            </a:ln>
            <a:solidFill>
              <a:srgbClr val="003F75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6D76E12B-755B-44E2-898A-0A0A15558DAC}" type="parTrans" cxnId="{F0C56110-9217-47E0-9BC4-7EC0CEE57FFB}">
      <dgm:prSet/>
      <dgm:spPr/>
      <dgm:t>
        <a:bodyPr/>
        <a:lstStyle/>
        <a:p>
          <a:endParaRPr lang="es-ES"/>
        </a:p>
      </dgm:t>
    </dgm:pt>
    <dgm:pt modelId="{99F02D7F-B91E-47B6-B817-F2CCDD4560AD}" type="sibTrans" cxnId="{F0C56110-9217-47E0-9BC4-7EC0CEE57FFB}">
      <dgm:prSet/>
      <dgm:spPr/>
      <dgm:t>
        <a:bodyPr/>
        <a:lstStyle/>
        <a:p>
          <a:endParaRPr lang="es-ES"/>
        </a:p>
      </dgm:t>
    </dgm:pt>
    <dgm:pt modelId="{CA771982-5364-4DD3-A9B8-1C873794EC4A}">
      <dgm:prSet custT="1"/>
      <dgm:spPr/>
      <dgm:t>
        <a:bodyPr/>
        <a:lstStyle/>
        <a:p>
          <a:pPr>
            <a:spcAft>
              <a:spcPts val="50"/>
            </a:spcAft>
          </a:pPr>
          <a:r>
            <a:rPr kumimoji="0" lang="es-ES" sz="1600" b="0" i="0" u="none" strike="noStrike" cap="none" spc="0" normalizeH="0" baseline="0" noProof="0" dirty="0" smtClean="0">
              <a:ln>
                <a:noFill/>
              </a:ln>
              <a:solidFill>
                <a:srgbClr val="003F75"/>
              </a:solidFill>
              <a:effectLst/>
              <a:uLnTx/>
              <a:uFillTx/>
              <a:latin typeface="+mn-lt"/>
              <a:ea typeface="+mn-ea"/>
              <a:cs typeface="+mn-cs"/>
            </a:rPr>
            <a:t>Campus virtuales accesibles</a:t>
          </a:r>
        </a:p>
      </dgm:t>
    </dgm:pt>
    <dgm:pt modelId="{32FEC936-AFB4-4A45-B49C-0F2C3B031D75}" type="parTrans" cxnId="{23CC85A5-0853-44DD-B466-85AC1BA2D36F}">
      <dgm:prSet/>
      <dgm:spPr/>
      <dgm:t>
        <a:bodyPr/>
        <a:lstStyle/>
        <a:p>
          <a:endParaRPr lang="es-ES"/>
        </a:p>
      </dgm:t>
    </dgm:pt>
    <dgm:pt modelId="{E5520FA2-9AA3-4026-B66D-080BF52EB5A6}" type="sibTrans" cxnId="{23CC85A5-0853-44DD-B466-85AC1BA2D36F}">
      <dgm:prSet/>
      <dgm:spPr/>
      <dgm:t>
        <a:bodyPr/>
        <a:lstStyle/>
        <a:p>
          <a:endParaRPr lang="es-ES"/>
        </a:p>
      </dgm:t>
    </dgm:pt>
    <dgm:pt modelId="{8F32BD32-C490-45CE-97A5-91B6BEF57F58}">
      <dgm:prSet custT="1"/>
      <dgm:spPr/>
      <dgm:t>
        <a:bodyPr/>
        <a:lstStyle/>
        <a:p>
          <a:pPr>
            <a:spcAft>
              <a:spcPts val="50"/>
            </a:spcAft>
          </a:pPr>
          <a:endParaRPr kumimoji="0" lang="es-ES" sz="1600" b="0" i="0" u="none" strike="noStrike" cap="none" spc="0" normalizeH="0" baseline="0" noProof="0" dirty="0" smtClean="0">
            <a:ln>
              <a:noFill/>
            </a:ln>
            <a:solidFill>
              <a:srgbClr val="003F75"/>
            </a:solidFill>
            <a:effectLst/>
            <a:uLnTx/>
            <a:uFillTx/>
            <a:latin typeface="+mn-lt"/>
            <a:ea typeface="+mn-ea"/>
            <a:cs typeface="+mn-cs"/>
          </a:endParaRPr>
        </a:p>
      </dgm:t>
    </dgm:pt>
    <dgm:pt modelId="{49C8195B-42C4-47E1-AAEA-076A0E6E8991}" type="parTrans" cxnId="{D956EBBB-6B07-4A57-96C9-9345FB48DD29}">
      <dgm:prSet/>
      <dgm:spPr/>
      <dgm:t>
        <a:bodyPr/>
        <a:lstStyle/>
        <a:p>
          <a:endParaRPr lang="es-ES"/>
        </a:p>
      </dgm:t>
    </dgm:pt>
    <dgm:pt modelId="{7C786B8A-063D-430D-AC57-558F0955A888}" type="sibTrans" cxnId="{D956EBBB-6B07-4A57-96C9-9345FB48DD29}">
      <dgm:prSet/>
      <dgm:spPr/>
      <dgm:t>
        <a:bodyPr/>
        <a:lstStyle/>
        <a:p>
          <a:endParaRPr lang="es-ES"/>
        </a:p>
      </dgm:t>
    </dgm:pt>
    <dgm:pt modelId="{7662C4A5-5956-4A61-89C2-11183097D19A}" type="pres">
      <dgm:prSet presAssocID="{61C8939C-8B5F-4306-8860-1EC0AEE9527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29C568E-6E74-46CA-B49B-48C03BD0C9F2}" type="pres">
      <dgm:prSet presAssocID="{CB3337C7-930C-4DE9-8A7E-7199ABB94668}" presName="composite" presStyleCnt="0"/>
      <dgm:spPr/>
    </dgm:pt>
    <dgm:pt modelId="{402A5A72-B87F-42B7-9B4B-0E02F31ABB7D}" type="pres">
      <dgm:prSet presAssocID="{CB3337C7-930C-4DE9-8A7E-7199ABB94668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EDE744-C730-4D92-A52A-778F7BB183FD}" type="pres">
      <dgm:prSet presAssocID="{CB3337C7-930C-4DE9-8A7E-7199ABB94668}" presName="parSh" presStyleLbl="node1" presStyleIdx="0" presStyleCnt="2" custScaleX="127050"/>
      <dgm:spPr/>
      <dgm:t>
        <a:bodyPr/>
        <a:lstStyle/>
        <a:p>
          <a:endParaRPr lang="es-ES"/>
        </a:p>
      </dgm:t>
    </dgm:pt>
    <dgm:pt modelId="{DFA483E9-54AC-4BE8-A610-E39763F0759A}" type="pres">
      <dgm:prSet presAssocID="{CB3337C7-930C-4DE9-8A7E-7199ABB94668}" presName="desTx" presStyleLbl="fgAcc1" presStyleIdx="0" presStyleCnt="2" custScaleX="12040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0DD8BD-78ED-4E24-860D-26F12230617F}" type="pres">
      <dgm:prSet presAssocID="{17BECDA6-7A53-491A-8441-83C0C210FF9A}" presName="sibTrans" presStyleLbl="sibTrans2D1" presStyleIdx="0" presStyleCnt="1"/>
      <dgm:spPr/>
      <dgm:t>
        <a:bodyPr/>
        <a:lstStyle/>
        <a:p>
          <a:endParaRPr lang="es-ES"/>
        </a:p>
      </dgm:t>
    </dgm:pt>
    <dgm:pt modelId="{C7CEE161-FF5B-4518-B0AF-5745A180611D}" type="pres">
      <dgm:prSet presAssocID="{17BECDA6-7A53-491A-8441-83C0C210FF9A}" presName="connTx" presStyleLbl="sibTrans2D1" presStyleIdx="0" presStyleCnt="1"/>
      <dgm:spPr/>
      <dgm:t>
        <a:bodyPr/>
        <a:lstStyle/>
        <a:p>
          <a:endParaRPr lang="es-ES"/>
        </a:p>
      </dgm:t>
    </dgm:pt>
    <dgm:pt modelId="{5AF44817-51E5-4B5C-9A91-818780EADD3A}" type="pres">
      <dgm:prSet presAssocID="{2E1AED8B-C2BF-4B82-AC0C-B94AB6CB7C72}" presName="composite" presStyleCnt="0"/>
      <dgm:spPr/>
    </dgm:pt>
    <dgm:pt modelId="{CB480DF3-F949-4D1D-9FB6-F2FD50B92504}" type="pres">
      <dgm:prSet presAssocID="{2E1AED8B-C2BF-4B82-AC0C-B94AB6CB7C72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820A7E-62F1-4255-8386-394A76B359CE}" type="pres">
      <dgm:prSet presAssocID="{2E1AED8B-C2BF-4B82-AC0C-B94AB6CB7C72}" presName="parSh" presStyleLbl="node1" presStyleIdx="1" presStyleCnt="2" custScaleX="127050"/>
      <dgm:spPr/>
      <dgm:t>
        <a:bodyPr/>
        <a:lstStyle/>
        <a:p>
          <a:endParaRPr lang="es-ES"/>
        </a:p>
      </dgm:t>
    </dgm:pt>
    <dgm:pt modelId="{E97E0C80-7B03-4712-8BA8-42B381A333AB}" type="pres">
      <dgm:prSet presAssocID="{2E1AED8B-C2BF-4B82-AC0C-B94AB6CB7C72}" presName="desTx" presStyleLbl="fgAcc1" presStyleIdx="1" presStyleCnt="2" custScaleX="163761" custLinFactNeighborX="10441" custLinFactNeighborY="184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4398339-F577-4986-A486-7E1961884658}" srcId="{2E1AED8B-C2BF-4B82-AC0C-B94AB6CB7C72}" destId="{DEF7E294-81BD-4BD9-9C36-715B8F40A822}" srcOrd="2" destOrd="0" parTransId="{B03BE83C-697C-4C5D-950D-3946259D7559}" sibTransId="{7B33BEE4-DE37-45C3-87E4-5B3E3711550E}"/>
    <dgm:cxn modelId="{5F43FB72-CDD3-4BA5-B3E7-717A597BFC93}" srcId="{CB3337C7-930C-4DE9-8A7E-7199ABB94668}" destId="{85C467B8-6852-4AB0-8B7F-C6B6948D5608}" srcOrd="4" destOrd="0" parTransId="{6BFF0762-F552-4786-BB74-E97A3428E96F}" sibTransId="{2CEB6E92-32A9-4D49-9267-09702F2DF311}"/>
    <dgm:cxn modelId="{23CC85A5-0853-44DD-B466-85AC1BA2D36F}" srcId="{2E1AED8B-C2BF-4B82-AC0C-B94AB6CB7C72}" destId="{CA771982-5364-4DD3-A9B8-1C873794EC4A}" srcOrd="6" destOrd="0" parTransId="{32FEC936-AFB4-4A45-B49C-0F2C3B031D75}" sibTransId="{E5520FA2-9AA3-4026-B66D-080BF52EB5A6}"/>
    <dgm:cxn modelId="{425CC6A8-DD23-4DA8-B728-9C24A91AFA87}" type="presOf" srcId="{61C8939C-8B5F-4306-8860-1EC0AEE95272}" destId="{7662C4A5-5956-4A61-89C2-11183097D19A}" srcOrd="0" destOrd="0" presId="urn:microsoft.com/office/officeart/2005/8/layout/process3"/>
    <dgm:cxn modelId="{8EA62E57-39B5-4191-90A4-0509A0209765}" srcId="{2E1AED8B-C2BF-4B82-AC0C-B94AB6CB7C72}" destId="{97599CC3-67E8-4B86-B7FA-CD36E0AB3437}" srcOrd="5" destOrd="0" parTransId="{0BD6611E-740F-469A-B3C1-B9E54FB6E2E8}" sibTransId="{C548B561-6EDF-46E9-A471-DEF9F45A128F}"/>
    <dgm:cxn modelId="{8CA95F4E-9FA6-44AE-8706-DFFB9F917CBF}" srcId="{CB3337C7-930C-4DE9-8A7E-7199ABB94668}" destId="{1A5C6A4F-9305-4CD2-9944-26A18FEF3B12}" srcOrd="7" destOrd="0" parTransId="{06ECF0DE-3883-4DCE-B30C-6BD5EBE751EE}" sibTransId="{4F07BC95-8BAB-4AB7-A4C5-EADA13C68810}"/>
    <dgm:cxn modelId="{C398ECF8-8732-4BAE-B17C-03A63C5FFF26}" srcId="{2E1AED8B-C2BF-4B82-AC0C-B94AB6CB7C72}" destId="{4AD6B1AB-61D8-42D3-9CFF-533262C44DDD}" srcOrd="1" destOrd="0" parTransId="{17BE396B-7C3F-4588-BCA3-AFF076633E4B}" sibTransId="{13A5A0A2-A89E-4BF9-ACA7-43C56B4AE2E0}"/>
    <dgm:cxn modelId="{FD1D720F-DDF3-492C-AFA7-9B949120AC2D}" type="presOf" srcId="{2D0A6CDC-53CC-45B2-962E-26EF2F3ECE8A}" destId="{DFA483E9-54AC-4BE8-A610-E39763F0759A}" srcOrd="0" destOrd="0" presId="urn:microsoft.com/office/officeart/2005/8/layout/process3"/>
    <dgm:cxn modelId="{A90A4397-1388-4E27-A8A5-946D8B694460}" type="presOf" srcId="{85C467B8-6852-4AB0-8B7F-C6B6948D5608}" destId="{DFA483E9-54AC-4BE8-A610-E39763F0759A}" srcOrd="0" destOrd="4" presId="urn:microsoft.com/office/officeart/2005/8/layout/process3"/>
    <dgm:cxn modelId="{373C3C1C-A85A-4F15-87AA-5276380FAFCC}" srcId="{2E1AED8B-C2BF-4B82-AC0C-B94AB6CB7C72}" destId="{8392658F-0873-47C6-92D7-52525F042BCF}" srcOrd="10" destOrd="0" parTransId="{A643812C-04F8-4CFE-A3D5-BB2B6FD199A3}" sibTransId="{D9510FEA-1998-4B88-B4BB-C7315CFA6974}"/>
    <dgm:cxn modelId="{DB71827F-30E6-453B-A74E-EDBB27287634}" type="presOf" srcId="{C602CEE0-A90C-440A-AF3B-B7E07C1EDBD4}" destId="{DFA483E9-54AC-4BE8-A610-E39763F0759A}" srcOrd="0" destOrd="9" presId="urn:microsoft.com/office/officeart/2005/8/layout/process3"/>
    <dgm:cxn modelId="{6C9AC3AA-279A-4936-ACF4-CFCEF473C226}" srcId="{CB3337C7-930C-4DE9-8A7E-7199ABB94668}" destId="{4DA550AA-AC42-4791-86A5-4D3076F2B836}" srcOrd="3" destOrd="0" parTransId="{C7EE45B1-C9AD-47BB-8166-0CAF6ED5D213}" sibTransId="{E9F73BF2-3434-45F2-8DA2-70008784854E}"/>
    <dgm:cxn modelId="{E29F532C-1DFD-4666-86F6-8A9EDCE477A8}" type="presOf" srcId="{17BECDA6-7A53-491A-8441-83C0C210FF9A}" destId="{690DD8BD-78ED-4E24-860D-26F12230617F}" srcOrd="0" destOrd="0" presId="urn:microsoft.com/office/officeart/2005/8/layout/process3"/>
    <dgm:cxn modelId="{75DEF424-53D1-44AF-BE26-9F190DA4589C}" type="presOf" srcId="{8392658F-0873-47C6-92D7-52525F042BCF}" destId="{E97E0C80-7B03-4712-8BA8-42B381A333AB}" srcOrd="0" destOrd="10" presId="urn:microsoft.com/office/officeart/2005/8/layout/process3"/>
    <dgm:cxn modelId="{799C13A4-40E6-49AA-A49D-1B9BFF57FFA5}" type="presOf" srcId="{4AD6B1AB-61D8-42D3-9CFF-533262C44DDD}" destId="{E97E0C80-7B03-4712-8BA8-42B381A333AB}" srcOrd="0" destOrd="1" presId="urn:microsoft.com/office/officeart/2005/8/layout/process3"/>
    <dgm:cxn modelId="{65E652F1-F1BC-4D31-9CE0-27C000DEBB13}" srcId="{61C8939C-8B5F-4306-8860-1EC0AEE95272}" destId="{CB3337C7-930C-4DE9-8A7E-7199ABB94668}" srcOrd="0" destOrd="0" parTransId="{B6BCA118-E047-4744-AC8D-39E63450B9B3}" sibTransId="{17BECDA6-7A53-491A-8441-83C0C210FF9A}"/>
    <dgm:cxn modelId="{96375BA7-1FC6-41DE-945A-D8281BE86376}" type="presOf" srcId="{F35B3EAD-733E-4DE9-930E-D34C926350A4}" destId="{DFA483E9-54AC-4BE8-A610-E39763F0759A}" srcOrd="0" destOrd="2" presId="urn:microsoft.com/office/officeart/2005/8/layout/process3"/>
    <dgm:cxn modelId="{F130F476-B76D-44AF-B8C6-95649C23261D}" srcId="{2E1AED8B-C2BF-4B82-AC0C-B94AB6CB7C72}" destId="{F1B468CA-D0B1-4A28-A7CB-DD6C71A19588}" srcOrd="8" destOrd="0" parTransId="{338E89F7-28C6-4A60-845B-8EF397C88EDB}" sibTransId="{00037E59-BDD2-4364-8CE6-FE13E376A4F4}"/>
    <dgm:cxn modelId="{EE515C37-E182-43F3-ABEC-4B55409BFAC7}" type="presOf" srcId="{1A5C6A4F-9305-4CD2-9944-26A18FEF3B12}" destId="{DFA483E9-54AC-4BE8-A610-E39763F0759A}" srcOrd="0" destOrd="7" presId="urn:microsoft.com/office/officeart/2005/8/layout/process3"/>
    <dgm:cxn modelId="{F0C56110-9217-47E0-9BC4-7EC0CEE57FFB}" srcId="{2E1AED8B-C2BF-4B82-AC0C-B94AB6CB7C72}" destId="{7DA8A1CE-268E-4C85-B770-E7515E9B086E}" srcOrd="9" destOrd="0" parTransId="{6D76E12B-755B-44E2-898A-0A0A15558DAC}" sibTransId="{99F02D7F-B91E-47B6-B817-F2CCDD4560AD}"/>
    <dgm:cxn modelId="{1F9E296D-CD26-429D-8CAC-886253FD840B}" srcId="{2E1AED8B-C2BF-4B82-AC0C-B94AB6CB7C72}" destId="{9DF3EA9E-BD6A-4F2D-A568-A8DF459CBB6B}" srcOrd="0" destOrd="0" parTransId="{1E224B00-996A-4E6D-9035-D3241322E41E}" sibTransId="{866F375C-FC11-41B6-BB55-7E4CEF52804E}"/>
    <dgm:cxn modelId="{DD759DC8-B1CA-46C6-AD86-9476F5211EA0}" srcId="{CB3337C7-930C-4DE9-8A7E-7199ABB94668}" destId="{6996423E-4E0B-49EF-9BD9-A502A1813E96}" srcOrd="8" destOrd="0" parTransId="{0E6AD2DB-126F-42B7-AF6F-628D32B55158}" sibTransId="{193CF361-9469-4ECC-AFED-00A7F2B6E666}"/>
    <dgm:cxn modelId="{94713E53-DCBE-4EE4-8AB7-8456ECDD3510}" type="presOf" srcId="{17BECDA6-7A53-491A-8441-83C0C210FF9A}" destId="{C7CEE161-FF5B-4518-B0AF-5745A180611D}" srcOrd="1" destOrd="0" presId="urn:microsoft.com/office/officeart/2005/8/layout/process3"/>
    <dgm:cxn modelId="{BF36D434-56F5-42E8-B823-1B000E85894F}" type="presOf" srcId="{CB3337C7-930C-4DE9-8A7E-7199ABB94668}" destId="{8DEDE744-C730-4D92-A52A-778F7BB183FD}" srcOrd="1" destOrd="0" presId="urn:microsoft.com/office/officeart/2005/8/layout/process3"/>
    <dgm:cxn modelId="{7B1D7C2E-7D0F-4067-AB56-20500AEE3334}" srcId="{CB3337C7-930C-4DE9-8A7E-7199ABB94668}" destId="{C602CEE0-A90C-440A-AF3B-B7E07C1EDBD4}" srcOrd="9" destOrd="0" parTransId="{9C90CBF1-C6D2-4E5C-91B9-D077523D7DF6}" sibTransId="{EC158A05-3973-43ED-B601-6D029C93A37C}"/>
    <dgm:cxn modelId="{606DF1F7-7037-4825-A9AA-777DF1B4D456}" type="presOf" srcId="{F1B468CA-D0B1-4A28-A7CB-DD6C71A19588}" destId="{E97E0C80-7B03-4712-8BA8-42B381A333AB}" srcOrd="0" destOrd="8" presId="urn:microsoft.com/office/officeart/2005/8/layout/process3"/>
    <dgm:cxn modelId="{4C5CE390-605D-40F9-9555-D8C636D7B6E4}" srcId="{CB3337C7-930C-4DE9-8A7E-7199ABB94668}" destId="{3C14D4F9-3464-4452-B453-7BC07460CC22}" srcOrd="6" destOrd="0" parTransId="{049F6993-A5F6-4397-8824-70514C5F1314}" sibTransId="{4FE2E2F7-F8FC-4221-A303-F283430A3A08}"/>
    <dgm:cxn modelId="{F7682BA1-B1F3-4255-876D-BB2E0B87E264}" type="presOf" srcId="{518CBF14-AE33-440C-A80B-EFC7B6C8BBA9}" destId="{E97E0C80-7B03-4712-8BA8-42B381A333AB}" srcOrd="0" destOrd="11" presId="urn:microsoft.com/office/officeart/2005/8/layout/process3"/>
    <dgm:cxn modelId="{46FAE094-C566-487A-8ADB-6B0E5403ED51}" type="presOf" srcId="{97599CC3-67E8-4B86-B7FA-CD36E0AB3437}" destId="{E97E0C80-7B03-4712-8BA8-42B381A333AB}" srcOrd="0" destOrd="5" presId="urn:microsoft.com/office/officeart/2005/8/layout/process3"/>
    <dgm:cxn modelId="{9675A098-E32B-4DC3-9B1F-4F1FA2E24810}" srcId="{CB3337C7-930C-4DE9-8A7E-7199ABB94668}" destId="{F35B3EAD-733E-4DE9-930E-D34C926350A4}" srcOrd="2" destOrd="0" parTransId="{B290D4AB-E13B-4EC2-B8F9-ED67EE91BE4D}" sibTransId="{1077E6D1-9850-40C4-8467-183C4825A49C}"/>
    <dgm:cxn modelId="{178F180B-A68F-4295-A697-385CE77FFBF2}" srcId="{2E1AED8B-C2BF-4B82-AC0C-B94AB6CB7C72}" destId="{791C6F2A-CEDC-48CE-9C6A-B2CAEE0480E4}" srcOrd="4" destOrd="0" parTransId="{FD459079-F22D-429B-8084-4A73AC324A94}" sibTransId="{412121E2-A2F3-43E6-8B63-14159AA92B70}"/>
    <dgm:cxn modelId="{E4DDB3B5-FB9E-419E-B075-F661B0C97AA3}" srcId="{61C8939C-8B5F-4306-8860-1EC0AEE95272}" destId="{2E1AED8B-C2BF-4B82-AC0C-B94AB6CB7C72}" srcOrd="1" destOrd="0" parTransId="{F6E6F837-805F-4E56-9809-146E2334AE0B}" sibTransId="{A636D6FF-410F-4E72-AF61-2BD8C579DB56}"/>
    <dgm:cxn modelId="{54210027-1339-477E-A810-344BA862838B}" type="presOf" srcId="{CA771982-5364-4DD3-A9B8-1C873794EC4A}" destId="{E97E0C80-7B03-4712-8BA8-42B381A333AB}" srcOrd="0" destOrd="6" presId="urn:microsoft.com/office/officeart/2005/8/layout/process3"/>
    <dgm:cxn modelId="{5432263A-ACEB-499B-BD13-62882FD374AC}" type="presOf" srcId="{43C2EA93-8C5B-4B9D-83CD-EA43E6ECEBD8}" destId="{DFA483E9-54AC-4BE8-A610-E39763F0759A}" srcOrd="0" destOrd="1" presId="urn:microsoft.com/office/officeart/2005/8/layout/process3"/>
    <dgm:cxn modelId="{CD003281-8F85-41F4-9465-1882134AB289}" srcId="{CB3337C7-930C-4DE9-8A7E-7199ABB94668}" destId="{C3FE92A2-2815-46F4-BE5D-BDF630C9E47F}" srcOrd="5" destOrd="0" parTransId="{8939F335-E883-4454-8BCD-36B6DB710FD3}" sibTransId="{A4FA6F2D-BEEB-4F37-92BC-517C7C46AF0B}"/>
    <dgm:cxn modelId="{3C38BB00-2BAC-4193-942B-4644ED4EFE0D}" type="presOf" srcId="{3C14D4F9-3464-4452-B453-7BC07460CC22}" destId="{DFA483E9-54AC-4BE8-A610-E39763F0759A}" srcOrd="0" destOrd="6" presId="urn:microsoft.com/office/officeart/2005/8/layout/process3"/>
    <dgm:cxn modelId="{25A778BE-E757-4B9A-AB61-37E7874B0424}" type="presOf" srcId="{2E1AED8B-C2BF-4B82-AC0C-B94AB6CB7C72}" destId="{A0820A7E-62F1-4255-8386-394A76B359CE}" srcOrd="1" destOrd="0" presId="urn:microsoft.com/office/officeart/2005/8/layout/process3"/>
    <dgm:cxn modelId="{160DFB97-164F-4D58-992F-82851A1927A7}" type="presOf" srcId="{791C6F2A-CEDC-48CE-9C6A-B2CAEE0480E4}" destId="{E97E0C80-7B03-4712-8BA8-42B381A333AB}" srcOrd="0" destOrd="4" presId="urn:microsoft.com/office/officeart/2005/8/layout/process3"/>
    <dgm:cxn modelId="{DA8EB6A8-501E-4BB0-94E6-FC9D76460BE9}" type="presOf" srcId="{C3FE92A2-2815-46F4-BE5D-BDF630C9E47F}" destId="{DFA483E9-54AC-4BE8-A610-E39763F0759A}" srcOrd="0" destOrd="5" presId="urn:microsoft.com/office/officeart/2005/8/layout/process3"/>
    <dgm:cxn modelId="{EB0BAAA3-1586-434F-AAFA-D6159EC538CF}" type="presOf" srcId="{4DA550AA-AC42-4791-86A5-4D3076F2B836}" destId="{DFA483E9-54AC-4BE8-A610-E39763F0759A}" srcOrd="0" destOrd="3" presId="urn:microsoft.com/office/officeart/2005/8/layout/process3"/>
    <dgm:cxn modelId="{009D87A4-76EF-4A2D-A4CA-CE09CFA8AE27}" type="presOf" srcId="{CB3337C7-930C-4DE9-8A7E-7199ABB94668}" destId="{402A5A72-B87F-42B7-9B4B-0E02F31ABB7D}" srcOrd="0" destOrd="0" presId="urn:microsoft.com/office/officeart/2005/8/layout/process3"/>
    <dgm:cxn modelId="{D0EDC2E9-A767-487E-8110-3E7FB211EF00}" type="presOf" srcId="{9DF3EA9E-BD6A-4F2D-A568-A8DF459CBB6B}" destId="{E97E0C80-7B03-4712-8BA8-42B381A333AB}" srcOrd="0" destOrd="0" presId="urn:microsoft.com/office/officeart/2005/8/layout/process3"/>
    <dgm:cxn modelId="{D99598DC-0116-4A74-AF35-387513733108}" type="presOf" srcId="{DEF7E294-81BD-4BD9-9C36-715B8F40A822}" destId="{E97E0C80-7B03-4712-8BA8-42B381A333AB}" srcOrd="0" destOrd="2" presId="urn:microsoft.com/office/officeart/2005/8/layout/process3"/>
    <dgm:cxn modelId="{B32358C1-731D-43A2-AC27-C79A0E5E6305}" type="presOf" srcId="{8F32BD32-C490-45CE-97A5-91B6BEF57F58}" destId="{E97E0C80-7B03-4712-8BA8-42B381A333AB}" srcOrd="0" destOrd="7" presId="urn:microsoft.com/office/officeart/2005/8/layout/process3"/>
    <dgm:cxn modelId="{9A70F8D5-1936-4211-A748-6A3318DA0FE4}" type="presOf" srcId="{7DA8A1CE-268E-4C85-B770-E7515E9B086E}" destId="{E97E0C80-7B03-4712-8BA8-42B381A333AB}" srcOrd="0" destOrd="9" presId="urn:microsoft.com/office/officeart/2005/8/layout/process3"/>
    <dgm:cxn modelId="{FB7D2669-E004-4277-9021-9035C36175D9}" type="presOf" srcId="{B72537CB-B668-4C24-927D-A0080E431A46}" destId="{E97E0C80-7B03-4712-8BA8-42B381A333AB}" srcOrd="0" destOrd="3" presId="urn:microsoft.com/office/officeart/2005/8/layout/process3"/>
    <dgm:cxn modelId="{D956EBBB-6B07-4A57-96C9-9345FB48DD29}" srcId="{2E1AED8B-C2BF-4B82-AC0C-B94AB6CB7C72}" destId="{8F32BD32-C490-45CE-97A5-91B6BEF57F58}" srcOrd="7" destOrd="0" parTransId="{49C8195B-42C4-47E1-AAEA-076A0E6E8991}" sibTransId="{7C786B8A-063D-430D-AC57-558F0955A888}"/>
    <dgm:cxn modelId="{7442E9E4-C91C-40FB-B061-FA82E61F7F72}" type="presOf" srcId="{2E1AED8B-C2BF-4B82-AC0C-B94AB6CB7C72}" destId="{CB480DF3-F949-4D1D-9FB6-F2FD50B92504}" srcOrd="0" destOrd="0" presId="urn:microsoft.com/office/officeart/2005/8/layout/process3"/>
    <dgm:cxn modelId="{A8B77095-D917-41AF-8665-595DEEE8DBE4}" type="presOf" srcId="{6996423E-4E0B-49EF-9BD9-A502A1813E96}" destId="{DFA483E9-54AC-4BE8-A610-E39763F0759A}" srcOrd="0" destOrd="8" presId="urn:microsoft.com/office/officeart/2005/8/layout/process3"/>
    <dgm:cxn modelId="{B1DBC7FC-9BF4-4EF7-9769-E49BFCCD44D0}" srcId="{CB3337C7-930C-4DE9-8A7E-7199ABB94668}" destId="{43C2EA93-8C5B-4B9D-83CD-EA43E6ECEBD8}" srcOrd="1" destOrd="0" parTransId="{D8F25F96-D46E-4938-9C56-1F72E4E103D4}" sibTransId="{3607AE10-66E5-4211-A538-BA3CDB06DB64}"/>
    <dgm:cxn modelId="{BFE80A04-ACEF-4C05-B8D2-5DEA07FABEC5}" srcId="{CB3337C7-930C-4DE9-8A7E-7199ABB94668}" destId="{2D0A6CDC-53CC-45B2-962E-26EF2F3ECE8A}" srcOrd="0" destOrd="0" parTransId="{9FF75F81-7833-4B9D-A665-A238E361CF97}" sibTransId="{096DD377-B419-40FA-997F-5AD587F16553}"/>
    <dgm:cxn modelId="{F33E13ED-4BA1-462C-A479-4EA9D21694CB}" srcId="{2E1AED8B-C2BF-4B82-AC0C-B94AB6CB7C72}" destId="{518CBF14-AE33-440C-A80B-EFC7B6C8BBA9}" srcOrd="11" destOrd="0" parTransId="{F4D344E7-CCA9-41F2-95FD-C70B529ABE1F}" sibTransId="{93DE1B62-CF3C-4E14-A125-3B69525D1A62}"/>
    <dgm:cxn modelId="{55061CEC-22F6-4AE4-B4A5-4B7D8DECCFA3}" srcId="{2E1AED8B-C2BF-4B82-AC0C-B94AB6CB7C72}" destId="{B72537CB-B668-4C24-927D-A0080E431A46}" srcOrd="3" destOrd="0" parTransId="{301F8242-4AF2-4DA9-9B2E-746C8BBE16EB}" sibTransId="{53B027FD-358B-4A05-A2D9-F25E1F05BBFC}"/>
    <dgm:cxn modelId="{0E74C97D-6938-41EE-8C1F-2A87283D8092}" type="presParOf" srcId="{7662C4A5-5956-4A61-89C2-11183097D19A}" destId="{629C568E-6E74-46CA-B49B-48C03BD0C9F2}" srcOrd="0" destOrd="0" presId="urn:microsoft.com/office/officeart/2005/8/layout/process3"/>
    <dgm:cxn modelId="{0D07F556-E338-4BE8-A531-8F2498235F72}" type="presParOf" srcId="{629C568E-6E74-46CA-B49B-48C03BD0C9F2}" destId="{402A5A72-B87F-42B7-9B4B-0E02F31ABB7D}" srcOrd="0" destOrd="0" presId="urn:microsoft.com/office/officeart/2005/8/layout/process3"/>
    <dgm:cxn modelId="{997E13F2-0C10-4F7E-AC9E-B51215B6927D}" type="presParOf" srcId="{629C568E-6E74-46CA-B49B-48C03BD0C9F2}" destId="{8DEDE744-C730-4D92-A52A-778F7BB183FD}" srcOrd="1" destOrd="0" presId="urn:microsoft.com/office/officeart/2005/8/layout/process3"/>
    <dgm:cxn modelId="{D3144F03-B9BA-4F9D-B890-60EFEA4BF886}" type="presParOf" srcId="{629C568E-6E74-46CA-B49B-48C03BD0C9F2}" destId="{DFA483E9-54AC-4BE8-A610-E39763F0759A}" srcOrd="2" destOrd="0" presId="urn:microsoft.com/office/officeart/2005/8/layout/process3"/>
    <dgm:cxn modelId="{072E1598-E4EC-4653-A79A-8776775E8EA1}" type="presParOf" srcId="{7662C4A5-5956-4A61-89C2-11183097D19A}" destId="{690DD8BD-78ED-4E24-860D-26F12230617F}" srcOrd="1" destOrd="0" presId="urn:microsoft.com/office/officeart/2005/8/layout/process3"/>
    <dgm:cxn modelId="{B9E188EB-95DA-4394-B48D-4747F706BB60}" type="presParOf" srcId="{690DD8BD-78ED-4E24-860D-26F12230617F}" destId="{C7CEE161-FF5B-4518-B0AF-5745A180611D}" srcOrd="0" destOrd="0" presId="urn:microsoft.com/office/officeart/2005/8/layout/process3"/>
    <dgm:cxn modelId="{371C8910-DBB5-4D5F-936A-855CABED9624}" type="presParOf" srcId="{7662C4A5-5956-4A61-89C2-11183097D19A}" destId="{5AF44817-51E5-4B5C-9A91-818780EADD3A}" srcOrd="2" destOrd="0" presId="urn:microsoft.com/office/officeart/2005/8/layout/process3"/>
    <dgm:cxn modelId="{18141B14-FAC7-4471-94D6-9EEA0353DB59}" type="presParOf" srcId="{5AF44817-51E5-4B5C-9A91-818780EADD3A}" destId="{CB480DF3-F949-4D1D-9FB6-F2FD50B92504}" srcOrd="0" destOrd="0" presId="urn:microsoft.com/office/officeart/2005/8/layout/process3"/>
    <dgm:cxn modelId="{94E601FA-8F1E-479A-965F-570A66AAEDED}" type="presParOf" srcId="{5AF44817-51E5-4B5C-9A91-818780EADD3A}" destId="{A0820A7E-62F1-4255-8386-394A76B359CE}" srcOrd="1" destOrd="0" presId="urn:microsoft.com/office/officeart/2005/8/layout/process3"/>
    <dgm:cxn modelId="{A0FE3FAD-3244-4C8A-985B-B022F57E5780}" type="presParOf" srcId="{5AF44817-51E5-4B5C-9A91-818780EADD3A}" destId="{E97E0C80-7B03-4712-8BA8-42B381A333A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DE744-C730-4D92-A52A-778F7BB183FD}">
      <dsp:nvSpPr>
        <dsp:cNvPr id="0" name=""/>
        <dsp:cNvSpPr/>
      </dsp:nvSpPr>
      <dsp:spPr>
        <a:xfrm>
          <a:off x="8695" y="-342891"/>
          <a:ext cx="3182039" cy="1028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Prioridades Alfa III</a:t>
          </a:r>
          <a:endParaRPr lang="es-ES" sz="1800" b="1" kern="1200" dirty="0"/>
        </a:p>
      </dsp:txBody>
      <dsp:txXfrm>
        <a:off x="8695" y="-342891"/>
        <a:ext cx="3182039" cy="685783"/>
      </dsp:txXfrm>
    </dsp:sp>
    <dsp:sp modelId="{DFA483E9-54AC-4BE8-A610-E39763F0759A}">
      <dsp:nvSpPr>
        <dsp:cNvPr id="0" name=""/>
        <dsp:cNvSpPr/>
      </dsp:nvSpPr>
      <dsp:spPr>
        <a:xfrm>
          <a:off x="603974" y="342891"/>
          <a:ext cx="3015611" cy="4429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s-ES" sz="1600" b="1" i="0" u="none" strike="noStrike" kern="1200" cap="none" spc="0" normalizeH="0" baseline="0" noProof="0" dirty="0" smtClean="0">
              <a:ln>
                <a:noFill/>
              </a:ln>
              <a:solidFill>
                <a:srgbClr val="003F75"/>
              </a:solidFill>
              <a:effectLst/>
              <a:uLnTx/>
              <a:uFillTx/>
              <a:latin typeface="+mn-lt"/>
              <a:ea typeface="+mn-ea"/>
              <a:cs typeface="+mn-cs"/>
            </a:rPr>
            <a:t>Reforma y modernización de sistemas de IES</a:t>
          </a:r>
          <a:endParaRPr lang="es-E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F75"/>
              </a:solidFill>
              <a:effectLst/>
              <a:uLnTx/>
              <a:uFillTx/>
              <a:latin typeface="+mn-lt"/>
              <a:ea typeface="+mn-ea"/>
              <a:cs typeface="+mn-cs"/>
            </a:rPr>
            <a:t>Mejora de la calidad, acceso y pertinencia</a:t>
          </a:r>
          <a:endParaRPr lang="es-E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0" lang="es-ES" sz="1600" b="0" i="0" u="none" strike="noStrike" kern="1200" cap="none" spc="0" normalizeH="0" baseline="0" noProof="0" dirty="0" smtClean="0">
            <a:ln>
              <a:noFill/>
            </a:ln>
            <a:solidFill>
              <a:srgbClr val="003F75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0" lang="es-ES" sz="1600" b="0" i="0" u="none" strike="noStrike" kern="1200" cap="none" spc="0" normalizeH="0" baseline="0" noProof="0" dirty="0" smtClean="0">
            <a:ln>
              <a:noFill/>
            </a:ln>
            <a:solidFill>
              <a:srgbClr val="003F75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F75"/>
              </a:solidFill>
              <a:effectLst/>
              <a:uLnTx/>
              <a:uFillTx/>
              <a:latin typeface="+mn-lt"/>
              <a:ea typeface="+mn-ea"/>
              <a:cs typeface="+mn-cs"/>
            </a:rPr>
            <a:t>Atención sectores vulnerables</a:t>
          </a:r>
          <a:br>
            <a: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F75"/>
              </a:solidFill>
              <a:effectLst/>
              <a:uLnTx/>
              <a:uFillTx/>
              <a:latin typeface="+mn-lt"/>
              <a:ea typeface="+mn-ea"/>
              <a:cs typeface="+mn-cs"/>
            </a:rPr>
          </a:br>
          <a:endParaRPr kumimoji="0" lang="es-ES" sz="1600" b="0" i="0" u="none" strike="noStrike" kern="1200" cap="none" spc="0" normalizeH="0" baseline="0" noProof="0" dirty="0" smtClean="0">
            <a:ln>
              <a:noFill/>
            </a:ln>
            <a:solidFill>
              <a:srgbClr val="003F75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0" lang="es-ES" sz="1600" b="0" i="0" u="none" strike="noStrike" kern="1200" cap="none" spc="0" normalizeH="0" baseline="0" noProof="0" dirty="0" smtClean="0">
            <a:ln>
              <a:noFill/>
            </a:ln>
            <a:solidFill>
              <a:srgbClr val="003F75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F75"/>
              </a:solidFill>
              <a:effectLst/>
              <a:uLnTx/>
              <a:uFillTx/>
              <a:latin typeface="+mn-lt"/>
              <a:ea typeface="+mn-ea"/>
              <a:cs typeface="+mn-cs"/>
            </a:rPr>
            <a:t>Avance a la creación de un área común de ES en LA y conexiones con UE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0" lang="es-ES" sz="1600" b="0" i="0" u="none" strike="noStrike" kern="1200" cap="none" spc="0" normalizeH="0" baseline="0" noProof="0" dirty="0" smtClean="0">
            <a:ln>
              <a:noFill/>
            </a:ln>
            <a:solidFill>
              <a:srgbClr val="003F75"/>
            </a:solidFill>
            <a:effectLst/>
            <a:uLnTx/>
            <a:uFillTx/>
            <a:latin typeface="+mn-lt"/>
            <a:ea typeface="+mn-ea"/>
            <a:cs typeface="+mn-cs"/>
          </a:endParaRPr>
        </a:p>
      </dsp:txBody>
      <dsp:txXfrm>
        <a:off x="692298" y="431215"/>
        <a:ext cx="2838963" cy="4252484"/>
      </dsp:txXfrm>
    </dsp:sp>
    <dsp:sp modelId="{690DD8BD-78ED-4E24-860D-26F12230617F}">
      <dsp:nvSpPr>
        <dsp:cNvPr id="0" name=""/>
        <dsp:cNvSpPr/>
      </dsp:nvSpPr>
      <dsp:spPr>
        <a:xfrm>
          <a:off x="3549138" y="-311476"/>
          <a:ext cx="759815" cy="6229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3549138" y="-186885"/>
        <a:ext cx="572929" cy="373771"/>
      </dsp:txXfrm>
    </dsp:sp>
    <dsp:sp modelId="{A0820A7E-62F1-4255-8386-394A76B359CE}">
      <dsp:nvSpPr>
        <dsp:cNvPr id="0" name=""/>
        <dsp:cNvSpPr/>
      </dsp:nvSpPr>
      <dsp:spPr>
        <a:xfrm>
          <a:off x="4624349" y="-342891"/>
          <a:ext cx="3182039" cy="10286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9942416"/>
                <a:satOff val="-24435"/>
                <a:lumOff val="6667"/>
                <a:alphaOff val="0"/>
                <a:shade val="45000"/>
                <a:satMod val="155000"/>
              </a:schemeClr>
            </a:gs>
            <a:gs pos="60000">
              <a:schemeClr val="accent3">
                <a:hueOff val="9942416"/>
                <a:satOff val="-24435"/>
                <a:lumOff val="6667"/>
                <a:alphaOff val="0"/>
                <a:shade val="95000"/>
                <a:satMod val="150000"/>
              </a:schemeClr>
            </a:gs>
            <a:gs pos="100000">
              <a:schemeClr val="accent3">
                <a:hueOff val="9942416"/>
                <a:satOff val="-24435"/>
                <a:lumOff val="6667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Resultados Proyecto ESVI-AL</a:t>
          </a:r>
          <a:endParaRPr lang="es-ES" sz="1800" b="1" kern="1200" dirty="0"/>
        </a:p>
      </dsp:txBody>
      <dsp:txXfrm>
        <a:off x="4624349" y="-342891"/>
        <a:ext cx="3182039" cy="685783"/>
      </dsp:txXfrm>
    </dsp:sp>
    <dsp:sp modelId="{E97E0C80-7B03-4712-8BA8-42B381A333AB}">
      <dsp:nvSpPr>
        <dsp:cNvPr id="0" name=""/>
        <dsp:cNvSpPr/>
      </dsp:nvSpPr>
      <dsp:spPr>
        <a:xfrm>
          <a:off x="4685386" y="342891"/>
          <a:ext cx="4101487" cy="4429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9942416"/>
              <a:satOff val="-24435"/>
              <a:lumOff val="6667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s-ES" sz="1600" b="1" kern="1200" dirty="0" smtClean="0">
              <a:solidFill>
                <a:srgbClr val="003F75"/>
              </a:solidFill>
            </a:rPr>
            <a:t>Rediseños curriculares calidad, pertinencia, inclusión</a:t>
          </a:r>
          <a:endParaRPr lang="es-E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50"/>
            </a:spcAft>
            <a:buChar char="••"/>
          </a:pPr>
          <a:endParaRPr lang="es-E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50"/>
            </a:spcAft>
            <a:buChar char="••"/>
          </a:pPr>
          <a:r>
            <a: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F75"/>
              </a:solidFill>
              <a:effectLst/>
              <a:uLnTx/>
              <a:uFillTx/>
              <a:latin typeface="+mn-lt"/>
              <a:ea typeface="+mn-ea"/>
              <a:cs typeface="+mn-cs"/>
            </a:rPr>
            <a:t>Autoevaluación</a:t>
          </a:r>
          <a:endParaRPr lang="es-E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50"/>
            </a:spcAft>
            <a:buChar char="••"/>
          </a:pPr>
          <a:endParaRPr kumimoji="0" lang="es-ES" sz="1600" b="0" i="0" u="none" strike="noStrike" kern="1200" cap="none" spc="0" normalizeH="0" baseline="0" noProof="0" dirty="0" smtClean="0">
            <a:ln>
              <a:noFill/>
            </a:ln>
            <a:solidFill>
              <a:srgbClr val="003F75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50"/>
            </a:spcAft>
            <a:buChar char="••"/>
          </a:pPr>
          <a:r>
            <a: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F75"/>
              </a:solidFill>
              <a:effectLst/>
              <a:uLnTx/>
              <a:uFillTx/>
              <a:latin typeface="+mn-lt"/>
              <a:ea typeface="+mn-ea"/>
              <a:cs typeface="+mn-cs"/>
            </a:rPr>
            <a:t>Diagnósticos de acceso y permanencia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50"/>
            </a:spcAft>
            <a:buChar char="••"/>
          </a:pPr>
          <a:endParaRPr kumimoji="0" lang="es-ES" sz="1600" b="0" i="0" u="none" strike="noStrike" kern="1200" cap="none" spc="0" normalizeH="0" baseline="0" noProof="0" dirty="0" smtClean="0">
            <a:ln>
              <a:noFill/>
            </a:ln>
            <a:solidFill>
              <a:srgbClr val="003F75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50"/>
            </a:spcAft>
            <a:buChar char="••"/>
          </a:pPr>
          <a:r>
            <a:rPr kumimoji="0" lang="es-E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F75"/>
              </a:solidFill>
              <a:effectLst/>
              <a:uLnTx/>
              <a:uFillTx/>
              <a:latin typeface="+mn-lt"/>
              <a:ea typeface="+mn-ea"/>
              <a:cs typeface="+mn-cs"/>
            </a:rPr>
            <a:t>Campus virtuales accesibles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50"/>
            </a:spcAft>
            <a:buChar char="••"/>
          </a:pPr>
          <a:endParaRPr kumimoji="0" lang="es-ES" sz="1600" b="0" i="0" u="none" strike="noStrike" kern="1200" cap="none" spc="0" normalizeH="0" baseline="0" noProof="0" dirty="0" smtClean="0">
            <a:ln>
              <a:noFill/>
            </a:ln>
            <a:solidFill>
              <a:srgbClr val="003F75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50"/>
            </a:spcAft>
            <a:buChar char="••"/>
          </a:pPr>
          <a:r>
            <a:rPr kumimoji="0" lang="es-ES" sz="1600" b="0" i="0" u="none" strike="noStrike" kern="1200" cap="none" spc="0" normalizeH="0" noProof="0" dirty="0" smtClean="0">
              <a:ln>
                <a:noFill/>
              </a:ln>
              <a:solidFill>
                <a:srgbClr val="003F75"/>
              </a:solidFill>
              <a:effectLst/>
              <a:uLnTx/>
              <a:uFillTx/>
              <a:latin typeface="+mn-lt"/>
              <a:ea typeface="+mn-ea"/>
              <a:cs typeface="+mn-cs"/>
            </a:rPr>
            <a:t>Convenios de dobles titulaciones virtuales accesibles</a:t>
          </a:r>
          <a:endParaRPr kumimoji="0" lang="es-ES" sz="1600" b="0" i="0" u="none" strike="noStrike" kern="1200" cap="none" spc="0" normalizeH="0" baseline="0" noProof="0" dirty="0" smtClean="0">
            <a:ln>
              <a:noFill/>
            </a:ln>
            <a:solidFill>
              <a:srgbClr val="003F75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50"/>
            </a:spcAft>
            <a:buChar char="••"/>
          </a:pPr>
          <a:endParaRPr kumimoji="0" lang="es-ES" sz="1600" b="0" i="0" u="none" strike="noStrike" kern="1200" cap="none" spc="0" normalizeH="0" baseline="0" noProof="0" dirty="0" smtClean="0">
            <a:ln>
              <a:noFill/>
            </a:ln>
            <a:solidFill>
              <a:srgbClr val="003F75"/>
            </a:solidFill>
            <a:effectLst/>
            <a:uLnTx/>
            <a:uFillTx/>
            <a:latin typeface="+mn-lt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50"/>
            </a:spcAft>
            <a:buChar char="••"/>
          </a:pPr>
          <a:r>
            <a:rPr lang="es-ES" sz="1600" kern="1200" dirty="0" smtClean="0">
              <a:solidFill>
                <a:schemeClr val="bg2">
                  <a:lumMod val="25000"/>
                </a:schemeClr>
              </a:solidFill>
            </a:rPr>
            <a:t>Red de cooperación y observatorio de la accesibilidad en la Educación y Sociedad virtual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50"/>
            </a:spcAft>
            <a:buChar char="••"/>
          </a:pPr>
          <a:endParaRPr lang="es-ES" sz="1600" kern="1200" dirty="0"/>
        </a:p>
      </dsp:txBody>
      <dsp:txXfrm>
        <a:off x="4805514" y="463019"/>
        <a:ext cx="3861231" cy="4188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5562" tIns="47781" rIns="95562" bIns="47781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7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5562" tIns="47781" rIns="95562" bIns="47781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7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34E0EAE-009A-47D2-B4FA-AE973D865A2B}" type="datetimeFigureOut">
              <a:rPr lang="es-ES"/>
              <a:pPr>
                <a:defRPr/>
              </a:pPr>
              <a:t>22/01/2012</a:t>
            </a:fld>
            <a:endParaRPr lang="es-E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5562" tIns="47781" rIns="95562" bIns="47781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7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5562" tIns="47781" rIns="95562" bIns="47781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7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F4CC78D-4DA2-47D6-B3A7-EBA7D410D4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7610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5562" tIns="47781" rIns="95562" bIns="47781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7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5562" tIns="47781" rIns="95562" bIns="47781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7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3DC5F70-EF4C-4C21-8055-864AA48FAFB2}" type="datetimeFigureOut">
              <a:rPr lang="es-ES"/>
              <a:pPr>
                <a:defRPr/>
              </a:pPr>
              <a:t>22/01/2012</a:t>
            </a:fld>
            <a:endParaRPr lang="es-E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anchor="ctr"/>
          <a:lstStyle>
            <a:extLst/>
          </a:lstStyle>
          <a:p>
            <a:pPr lvl="0"/>
            <a:endParaRPr lang="es-ES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5562" tIns="47781" rIns="95562" bIns="47781">
            <a:normAutofit/>
          </a:bodyPr>
          <a:lstStyle>
            <a:extLst/>
          </a:lstStyle>
          <a:p>
            <a:pPr lvl="0"/>
            <a:r>
              <a:rPr lang="es-ES" noProof="0" dirty="0"/>
              <a:t>Haga clic para modificar el </a:t>
            </a:r>
            <a:r>
              <a:rPr lang="es-ES" noProof="0" dirty="0" err="1" smtClean="0"/>
              <a:t>edsfadsdfaadsfadsdfsadsdfsasddfsstilo</a:t>
            </a:r>
            <a:r>
              <a:rPr lang="es-ES" noProof="0" dirty="0" smtClean="0"/>
              <a:t> </a:t>
            </a:r>
            <a:r>
              <a:rPr lang="es-ES" noProof="0" dirty="0"/>
              <a:t>de texto del patrón</a:t>
            </a:r>
          </a:p>
          <a:p>
            <a:pPr lvl="1"/>
            <a:r>
              <a:rPr lang="es-ES" noProof="0" dirty="0"/>
              <a:t>Segundo nivel</a:t>
            </a:r>
          </a:p>
          <a:p>
            <a:pPr lvl="2"/>
            <a:r>
              <a:rPr lang="es-ES" noProof="0" dirty="0"/>
              <a:t>Tercer nivel</a:t>
            </a:r>
          </a:p>
          <a:p>
            <a:pPr lvl="3"/>
            <a:r>
              <a:rPr lang="es-ES" noProof="0" dirty="0"/>
              <a:t>Cuarto nivel</a:t>
            </a:r>
          </a:p>
          <a:p>
            <a:pPr lvl="4"/>
            <a:r>
              <a:rPr lang="es-ES" noProof="0" dirty="0"/>
              <a:t>Quinto nivel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5562" tIns="47781" rIns="95562" bIns="47781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7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5562" tIns="47781" rIns="95562" bIns="47781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7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4DAD780-C66E-423B-9088-9218A0BA49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3453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NI" smtClean="0"/>
          </a:p>
        </p:txBody>
      </p:sp>
      <p:sp>
        <p:nvSpPr>
          <p:cNvPr id="31748" name="Rectangle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EBB4D3-B6D3-4940-931A-3D8B99FCA679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BB85F0-843C-4985-A5F6-077BAE9B5ABC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dirty="0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16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873125">
              <a:defRPr sz="16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873125">
              <a:defRPr sz="16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873125">
              <a:defRPr sz="16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873125">
              <a:defRPr sz="16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52C053A8-F0B7-4029-9AEF-69EFC1B60F5D}" type="slidenum">
              <a:rPr lang="es-ES" sz="1200" smtClean="0">
                <a:latin typeface="Arial" charset="0"/>
              </a:rPr>
              <a:pPr/>
              <a:t>17</a:t>
            </a:fld>
            <a:endParaRPr lang="es-ES" sz="120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2214563"/>
          </a:xfrm>
          <a:prstGeom prst="rect">
            <a:avLst/>
          </a:prstGeom>
          <a:solidFill>
            <a:schemeClr val="bg2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0" rIns="360000" anchor="ctr"/>
          <a:lstStyle>
            <a:extLst/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s-ES" sz="2400" b="0" dirty="0">
                <a:solidFill>
                  <a:schemeClr val="tx1"/>
                </a:solidFill>
              </a:rPr>
              <a:t>El proyecto europeo ESVI-AL para la creación de campus virtuales accesibles en América </a:t>
            </a:r>
            <a:r>
              <a:rPr lang="es-ES" sz="2400" b="0" dirty="0" smtClean="0">
                <a:solidFill>
                  <a:schemeClr val="tx1"/>
                </a:solidFill>
              </a:rPr>
              <a:t>Latina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0" i="1" dirty="0" smtClean="0">
                <a:solidFill>
                  <a:schemeClr val="tx1">
                    <a:lumMod val="50000"/>
                  </a:schemeClr>
                </a:solidFill>
              </a:rPr>
              <a:t>J.R.</a:t>
            </a:r>
            <a:r>
              <a:rPr lang="es-ES" sz="1400" b="0" i="1" baseline="0" dirty="0" smtClean="0">
                <a:solidFill>
                  <a:schemeClr val="tx1">
                    <a:lumMod val="50000"/>
                  </a:schemeClr>
                </a:solidFill>
              </a:rPr>
              <a:t> Hilera, R. Hernández</a:t>
            </a:r>
            <a:endParaRPr lang="es-ES" sz="1400" b="0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57224" y="6357958"/>
            <a:ext cx="7358114" cy="43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100" i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Éste proyecto ha sido financiado con la ayuda de la Unión Europea. Los contenidos son responsabilidad de su autor y de ningún modo debe considerarse que refleja la opinión oficial de la Unión Europea</a:t>
            </a:r>
          </a:p>
        </p:txBody>
      </p:sp>
      <p:sp>
        <p:nvSpPr>
          <p:cNvPr id="32" name="31 Marcador de texto"/>
          <p:cNvSpPr>
            <a:spLocks noGrp="1"/>
          </p:cNvSpPr>
          <p:nvPr>
            <p:ph type="body" sz="quarter" idx="10"/>
          </p:nvPr>
        </p:nvSpPr>
        <p:spPr>
          <a:xfrm>
            <a:off x="32" y="2500306"/>
            <a:ext cx="9144000" cy="1214445"/>
          </a:xfrm>
          <a:noFill/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0" rIns="360000" anchor="ctr"/>
          <a:lstStyle>
            <a:lvl1pPr marL="0" algn="l" rtl="0" latinLnBrk="0">
              <a:buNone/>
              <a:defRPr kumimoji="0" lang="es-ES" sz="2400" kern="1200" baseline="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algn="l" rtl="0" latinLnBrk="0">
              <a:buNone/>
              <a:defRPr kumimoji="0" lang="es-E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algn="l" rtl="0" latinLnBrk="0">
              <a:buNone/>
              <a:defRPr kumimoji="0" lang="es-E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algn="l" rtl="0" latinLnBrk="0">
              <a:defRPr kumimoji="0" lang="es-E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algn="l" rtl="0" latinLnBrk="0">
              <a:defRPr kumimoji="0" lang="es-E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3" name="31 Marcador de texto"/>
          <p:cNvSpPr>
            <a:spLocks noGrp="1"/>
          </p:cNvSpPr>
          <p:nvPr>
            <p:ph type="body" sz="quarter" idx="11"/>
          </p:nvPr>
        </p:nvSpPr>
        <p:spPr>
          <a:xfrm>
            <a:off x="214282" y="4136305"/>
            <a:ext cx="7786742" cy="830997"/>
          </a:xfrm>
          <a:noFill/>
          <a:ln>
            <a:noFill/>
          </a:ln>
        </p:spPr>
        <p:txBody>
          <a:bodyPr>
            <a:spAutoFit/>
          </a:bodyPr>
          <a:lstStyle>
            <a:lvl1pPr marL="0" algn="l" rtl="0" latinLnBrk="0">
              <a:buNone/>
              <a:def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algn="l" rtl="0" latinLnBrk="0">
              <a:buNone/>
              <a:defRPr kumimoji="0" lang="es-E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algn="l" rtl="0" latinLnBrk="0">
              <a:buNone/>
              <a:defRPr kumimoji="0" lang="es-E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algn="l" rtl="0" latinLnBrk="0">
              <a:defRPr kumimoji="0" lang="es-E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algn="l" rtl="0" latinLnBrk="0">
              <a:defRPr kumimoji="0" lang="es-E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5228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3: 1 a la izquierda y 2 a la dere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Mis Documentos\USO I\subir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6500"/>
            <a:ext cx="11699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27 Imagen" descr="UECol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3" y="6292850"/>
            <a:ext cx="833437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142844" y="1214422"/>
            <a:ext cx="8786874" cy="5143536"/>
          </a:xfrm>
        </p:spPr>
        <p:txBody>
          <a:bodyPr/>
          <a:lstStyle>
            <a:lvl1pPr>
              <a:spcBef>
                <a:spcPts val="1200"/>
              </a:spcBef>
              <a:defRPr sz="2000"/>
            </a:lvl1pPr>
            <a:lvl3pPr>
              <a:lnSpc>
                <a:spcPct val="120000"/>
              </a:lnSpc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</p:spTree>
    <p:extLst>
      <p:ext uri="{BB962C8B-B14F-4D97-AF65-F5344CB8AC3E}">
        <p14:creationId xmlns:p14="http://schemas.microsoft.com/office/powerpoint/2010/main" val="382714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3: 1 a la izquierda y 2 a la dere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Mis Documentos\USO I\subir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6500"/>
            <a:ext cx="11699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27 Imagen" descr="UECol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3" y="6292850"/>
            <a:ext cx="833437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142844" y="1214422"/>
            <a:ext cx="8786874" cy="5143536"/>
          </a:xfrm>
        </p:spPr>
        <p:txBody>
          <a:bodyPr/>
          <a:lstStyle>
            <a:lvl1pPr>
              <a:spcBef>
                <a:spcPts val="1200"/>
              </a:spcBef>
              <a:defRPr sz="2000"/>
            </a:lvl1pPr>
            <a:lvl3pPr>
              <a:lnSpc>
                <a:spcPct val="120000"/>
              </a:lnSpc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</p:spTree>
    <p:extLst>
      <p:ext uri="{BB962C8B-B14F-4D97-AF65-F5344CB8AC3E}">
        <p14:creationId xmlns:p14="http://schemas.microsoft.com/office/powerpoint/2010/main" val="731417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44 Grupo"/>
          <p:cNvGrpSpPr>
            <a:grpSpLocks/>
          </p:cNvGrpSpPr>
          <p:nvPr/>
        </p:nvGrpSpPr>
        <p:grpSpPr bwMode="auto">
          <a:xfrm>
            <a:off x="-36513" y="3808413"/>
            <a:ext cx="4608513" cy="36512"/>
            <a:chOff x="-142908" y="3962117"/>
            <a:chExt cx="9286940" cy="72000"/>
          </a:xfrm>
        </p:grpSpPr>
        <p:sp>
          <p:nvSpPr>
            <p:cNvPr id="11" name="Rectangle 11"/>
            <p:cNvSpPr/>
            <p:nvPr/>
          </p:nvSpPr>
          <p:spPr>
            <a:xfrm>
              <a:off x="-142908" y="3962117"/>
              <a:ext cx="3061524" cy="72000"/>
            </a:xfrm>
            <a:prstGeom prst="rect">
              <a:avLst/>
            </a:prstGeom>
            <a:solidFill>
              <a:srgbClr val="FF9900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05477" y="3962117"/>
              <a:ext cx="5038555" cy="72000"/>
            </a:xfrm>
            <a:prstGeom prst="rect">
              <a:avLst/>
            </a:prstGeom>
            <a:solidFill>
              <a:schemeClr val="accent5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/>
            </a:p>
          </p:txBody>
        </p:sp>
        <p:sp>
          <p:nvSpPr>
            <p:cNvPr id="13" name="Rectangle 11"/>
            <p:cNvSpPr/>
            <p:nvPr/>
          </p:nvSpPr>
          <p:spPr>
            <a:xfrm>
              <a:off x="2857834" y="3962117"/>
              <a:ext cx="1260439" cy="7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/>
            </a:p>
          </p:txBody>
        </p:sp>
      </p:grpSp>
      <p:grpSp>
        <p:nvGrpSpPr>
          <p:cNvPr id="14" name="48 Grupo"/>
          <p:cNvGrpSpPr>
            <a:grpSpLocks/>
          </p:cNvGrpSpPr>
          <p:nvPr/>
        </p:nvGrpSpPr>
        <p:grpSpPr bwMode="auto">
          <a:xfrm>
            <a:off x="4535488" y="3811588"/>
            <a:ext cx="4608512" cy="36512"/>
            <a:chOff x="-142908" y="3962117"/>
            <a:chExt cx="9286940" cy="72000"/>
          </a:xfrm>
        </p:grpSpPr>
        <p:sp>
          <p:nvSpPr>
            <p:cNvPr id="15" name="Rectangle 11"/>
            <p:cNvSpPr/>
            <p:nvPr/>
          </p:nvSpPr>
          <p:spPr>
            <a:xfrm>
              <a:off x="-142908" y="3962117"/>
              <a:ext cx="3061522" cy="72000"/>
            </a:xfrm>
            <a:prstGeom prst="rect">
              <a:avLst/>
            </a:prstGeom>
            <a:solidFill>
              <a:srgbClr val="FF9900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 dirty="0">
                <a:solidFill>
                  <a:srgbClr val="FFFF00"/>
                </a:solidFill>
              </a:endParaRPr>
            </a:p>
          </p:txBody>
        </p:sp>
        <p:sp>
          <p:nvSpPr>
            <p:cNvPr id="16" name="Rectangle 11"/>
            <p:cNvSpPr/>
            <p:nvPr/>
          </p:nvSpPr>
          <p:spPr>
            <a:xfrm>
              <a:off x="4105476" y="3962117"/>
              <a:ext cx="5038556" cy="72000"/>
            </a:xfrm>
            <a:prstGeom prst="rect">
              <a:avLst/>
            </a:prstGeom>
            <a:solidFill>
              <a:schemeClr val="accent5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/>
            </a:p>
          </p:txBody>
        </p:sp>
        <p:sp>
          <p:nvSpPr>
            <p:cNvPr id="18" name="Rectangle 11"/>
            <p:cNvSpPr/>
            <p:nvPr/>
          </p:nvSpPr>
          <p:spPr>
            <a:xfrm>
              <a:off x="2857833" y="3962117"/>
              <a:ext cx="1260439" cy="7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/>
            </a:p>
          </p:txBody>
        </p:sp>
      </p:grpSp>
      <p:grpSp>
        <p:nvGrpSpPr>
          <p:cNvPr id="19" name="52 Grupo"/>
          <p:cNvGrpSpPr>
            <a:grpSpLocks/>
          </p:cNvGrpSpPr>
          <p:nvPr/>
        </p:nvGrpSpPr>
        <p:grpSpPr bwMode="auto">
          <a:xfrm>
            <a:off x="0" y="571500"/>
            <a:ext cx="4608513" cy="36513"/>
            <a:chOff x="-142908" y="3962117"/>
            <a:chExt cx="9286940" cy="72000"/>
          </a:xfrm>
        </p:grpSpPr>
        <p:sp>
          <p:nvSpPr>
            <p:cNvPr id="20" name="Rectangle 11"/>
            <p:cNvSpPr/>
            <p:nvPr/>
          </p:nvSpPr>
          <p:spPr>
            <a:xfrm>
              <a:off x="-142908" y="3962117"/>
              <a:ext cx="3061524" cy="72000"/>
            </a:xfrm>
            <a:prstGeom prst="rect">
              <a:avLst/>
            </a:prstGeom>
            <a:solidFill>
              <a:srgbClr val="FF9900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 dirty="0">
                <a:solidFill>
                  <a:srgbClr val="FFFF00"/>
                </a:solidFill>
              </a:endParaRPr>
            </a:p>
          </p:txBody>
        </p:sp>
        <p:sp>
          <p:nvSpPr>
            <p:cNvPr id="21" name="Rectangle 11"/>
            <p:cNvSpPr/>
            <p:nvPr/>
          </p:nvSpPr>
          <p:spPr>
            <a:xfrm>
              <a:off x="4105475" y="3962117"/>
              <a:ext cx="5038557" cy="72000"/>
            </a:xfrm>
            <a:prstGeom prst="rect">
              <a:avLst/>
            </a:prstGeom>
            <a:solidFill>
              <a:schemeClr val="accent5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/>
            </a:p>
          </p:txBody>
        </p:sp>
        <p:sp>
          <p:nvSpPr>
            <p:cNvPr id="23" name="Rectangle 11"/>
            <p:cNvSpPr/>
            <p:nvPr/>
          </p:nvSpPr>
          <p:spPr>
            <a:xfrm>
              <a:off x="2857832" y="3962117"/>
              <a:ext cx="1260439" cy="7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/>
            </a:p>
          </p:txBody>
        </p:sp>
      </p:grpSp>
      <p:grpSp>
        <p:nvGrpSpPr>
          <p:cNvPr id="24" name="56 Grupo"/>
          <p:cNvGrpSpPr>
            <a:grpSpLocks/>
          </p:cNvGrpSpPr>
          <p:nvPr/>
        </p:nvGrpSpPr>
        <p:grpSpPr bwMode="auto">
          <a:xfrm>
            <a:off x="4572000" y="574675"/>
            <a:ext cx="4608513" cy="34925"/>
            <a:chOff x="-142908" y="3962117"/>
            <a:chExt cx="9286940" cy="72000"/>
          </a:xfrm>
        </p:grpSpPr>
        <p:sp>
          <p:nvSpPr>
            <p:cNvPr id="25" name="Rectangle 11"/>
            <p:cNvSpPr/>
            <p:nvPr/>
          </p:nvSpPr>
          <p:spPr>
            <a:xfrm>
              <a:off x="-142908" y="3962117"/>
              <a:ext cx="3061524" cy="72000"/>
            </a:xfrm>
            <a:prstGeom prst="rect">
              <a:avLst/>
            </a:prstGeom>
            <a:solidFill>
              <a:srgbClr val="FF9900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 dirty="0">
                <a:solidFill>
                  <a:srgbClr val="FFFF00"/>
                </a:solidFill>
              </a:endParaRPr>
            </a:p>
          </p:txBody>
        </p:sp>
        <p:sp>
          <p:nvSpPr>
            <p:cNvPr id="26" name="Rectangle 11"/>
            <p:cNvSpPr/>
            <p:nvPr/>
          </p:nvSpPr>
          <p:spPr>
            <a:xfrm>
              <a:off x="4105475" y="3962117"/>
              <a:ext cx="5038557" cy="72000"/>
            </a:xfrm>
            <a:prstGeom prst="rect">
              <a:avLst/>
            </a:prstGeom>
            <a:solidFill>
              <a:schemeClr val="accent5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/>
            </a:p>
          </p:txBody>
        </p:sp>
        <p:sp>
          <p:nvSpPr>
            <p:cNvPr id="27" name="Rectangle 11"/>
            <p:cNvSpPr/>
            <p:nvPr/>
          </p:nvSpPr>
          <p:spPr>
            <a:xfrm>
              <a:off x="2857832" y="3962117"/>
              <a:ext cx="1260439" cy="7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/>
            </a:p>
          </p:txBody>
        </p:sp>
      </p:grpSp>
      <p:sp>
        <p:nvSpPr>
          <p:cNvPr id="22" name="Rectangle 8"/>
          <p:cNvSpPr>
            <a:spLocks noGrp="1"/>
          </p:cNvSpPr>
          <p:nvPr>
            <p:ph type="body" sz="quarter" idx="16"/>
          </p:nvPr>
        </p:nvSpPr>
        <p:spPr>
          <a:xfrm>
            <a:off x="0" y="-24"/>
            <a:ext cx="4571406" cy="571504"/>
          </a:xfrm>
          <a:solidFill>
            <a:schemeClr val="accent4">
              <a:lumMod val="75000"/>
            </a:schemeClr>
          </a:solidFill>
        </p:spPr>
        <p:txBody>
          <a:bodyPr lIns="252000" rIns="252000" anchor="ctr">
            <a:noAutofit/>
          </a:bodyPr>
          <a:lstStyle>
            <a:lvl1pPr marL="0" indent="0" eaLnBrk="1" latinLnBrk="0" hangingPunct="1">
              <a:buNone/>
              <a:defRPr kumimoji="0" lang="es-ES" sz="2000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6" name="Rectangle 8"/>
          <p:cNvSpPr>
            <a:spLocks noGrp="1"/>
          </p:cNvSpPr>
          <p:nvPr>
            <p:ph type="body" sz="quarter" idx="17"/>
          </p:nvPr>
        </p:nvSpPr>
        <p:spPr>
          <a:xfrm>
            <a:off x="4572000" y="-24"/>
            <a:ext cx="4571406" cy="571504"/>
          </a:xfrm>
          <a:solidFill>
            <a:schemeClr val="accent4">
              <a:lumMod val="75000"/>
            </a:schemeClr>
          </a:solidFill>
        </p:spPr>
        <p:txBody>
          <a:bodyPr lIns="252000" rIns="252000" anchor="ctr">
            <a:noAutofit/>
          </a:bodyPr>
          <a:lstStyle>
            <a:lvl1pPr marL="0" indent="0" eaLnBrk="1" latinLnBrk="0" hangingPunct="1">
              <a:buNone/>
              <a:defRPr kumimoji="0" lang="es-ES" sz="2000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Rectangle 8"/>
          <p:cNvSpPr>
            <a:spLocks noGrp="1"/>
          </p:cNvSpPr>
          <p:nvPr>
            <p:ph type="body" sz="quarter" idx="23"/>
          </p:nvPr>
        </p:nvSpPr>
        <p:spPr>
          <a:xfrm>
            <a:off x="594" y="3250148"/>
            <a:ext cx="4571406" cy="571504"/>
          </a:xfrm>
          <a:solidFill>
            <a:schemeClr val="accent4">
              <a:lumMod val="75000"/>
            </a:schemeClr>
          </a:solidFill>
        </p:spPr>
        <p:txBody>
          <a:bodyPr lIns="252000" rIns="252000" anchor="ctr">
            <a:noAutofit/>
          </a:bodyPr>
          <a:lstStyle>
            <a:lvl1pPr marL="0" indent="0" eaLnBrk="1" latinLnBrk="0" hangingPunct="1">
              <a:buNone/>
              <a:defRPr kumimoji="0" lang="es-ES" sz="2000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24"/>
          </p:nvPr>
        </p:nvSpPr>
        <p:spPr>
          <a:xfrm>
            <a:off x="4572000" y="3250148"/>
            <a:ext cx="4571406" cy="571504"/>
          </a:xfrm>
          <a:solidFill>
            <a:schemeClr val="accent4">
              <a:lumMod val="75000"/>
            </a:schemeClr>
          </a:solidFill>
        </p:spPr>
        <p:txBody>
          <a:bodyPr lIns="252000" rIns="252000" anchor="ctr">
            <a:noAutofit/>
          </a:bodyPr>
          <a:lstStyle>
            <a:lvl1pPr marL="0" indent="0" eaLnBrk="1" latinLnBrk="0" hangingPunct="1">
              <a:buNone/>
              <a:defRPr kumimoji="0" lang="es-ES" sz="2000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71406" y="642918"/>
            <a:ext cx="4392000" cy="2520000"/>
          </a:xfrm>
        </p:spPr>
        <p:txBody>
          <a:bodyPr>
            <a:normAutofit/>
          </a:bodyPr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37" name="Rectangle 11"/>
          <p:cNvSpPr>
            <a:spLocks noGrp="1"/>
          </p:cNvSpPr>
          <p:nvPr>
            <p:ph sz="quarter" idx="18"/>
          </p:nvPr>
        </p:nvSpPr>
        <p:spPr>
          <a:xfrm>
            <a:off x="4572594" y="642918"/>
            <a:ext cx="4392000" cy="2520000"/>
          </a:xfrm>
        </p:spPr>
        <p:txBody>
          <a:bodyPr>
            <a:normAutofit/>
          </a:bodyPr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39" name="Rectangle 11"/>
          <p:cNvSpPr>
            <a:spLocks noGrp="1"/>
          </p:cNvSpPr>
          <p:nvPr>
            <p:ph sz="quarter" idx="20"/>
          </p:nvPr>
        </p:nvSpPr>
        <p:spPr>
          <a:xfrm>
            <a:off x="72000" y="3879638"/>
            <a:ext cx="4392000" cy="2520000"/>
          </a:xfrm>
        </p:spPr>
        <p:txBody>
          <a:bodyPr>
            <a:normAutofit/>
          </a:bodyPr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41" name="Rectangle 11"/>
          <p:cNvSpPr>
            <a:spLocks noGrp="1"/>
          </p:cNvSpPr>
          <p:nvPr>
            <p:ph sz="quarter" idx="22"/>
          </p:nvPr>
        </p:nvSpPr>
        <p:spPr>
          <a:xfrm>
            <a:off x="4572594" y="3879638"/>
            <a:ext cx="4392000" cy="2520000"/>
          </a:xfrm>
        </p:spPr>
        <p:txBody>
          <a:bodyPr>
            <a:normAutofit/>
          </a:bodyPr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</p:spTree>
    <p:extLst>
      <p:ext uri="{BB962C8B-B14F-4D97-AF65-F5344CB8AC3E}">
        <p14:creationId xmlns:p14="http://schemas.microsoft.com/office/powerpoint/2010/main" val="3155272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: 3 a la izquierda y 1 a la dere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22 Grupo"/>
          <p:cNvGrpSpPr>
            <a:grpSpLocks/>
          </p:cNvGrpSpPr>
          <p:nvPr/>
        </p:nvGrpSpPr>
        <p:grpSpPr bwMode="auto">
          <a:xfrm>
            <a:off x="-36513" y="3808413"/>
            <a:ext cx="4608513" cy="36512"/>
            <a:chOff x="-142908" y="3962117"/>
            <a:chExt cx="9286940" cy="72000"/>
          </a:xfrm>
        </p:grpSpPr>
        <p:sp>
          <p:nvSpPr>
            <p:cNvPr id="9" name="Rectangle 11"/>
            <p:cNvSpPr/>
            <p:nvPr/>
          </p:nvSpPr>
          <p:spPr>
            <a:xfrm>
              <a:off x="-142908" y="3962117"/>
              <a:ext cx="3061524" cy="72000"/>
            </a:xfrm>
            <a:prstGeom prst="rect">
              <a:avLst/>
            </a:prstGeom>
            <a:solidFill>
              <a:srgbClr val="FF9900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 dirty="0">
                <a:solidFill>
                  <a:srgbClr val="FFFF00"/>
                </a:solidFill>
              </a:endParaRPr>
            </a:p>
          </p:txBody>
        </p:sp>
        <p:sp>
          <p:nvSpPr>
            <p:cNvPr id="10" name="Rectangle 11"/>
            <p:cNvSpPr/>
            <p:nvPr/>
          </p:nvSpPr>
          <p:spPr>
            <a:xfrm>
              <a:off x="4105477" y="3962117"/>
              <a:ext cx="5038555" cy="72000"/>
            </a:xfrm>
            <a:prstGeom prst="rect">
              <a:avLst/>
            </a:prstGeom>
            <a:solidFill>
              <a:schemeClr val="accent5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/>
            </a:p>
          </p:txBody>
        </p:sp>
        <p:sp>
          <p:nvSpPr>
            <p:cNvPr id="11" name="Rectangle 11"/>
            <p:cNvSpPr/>
            <p:nvPr/>
          </p:nvSpPr>
          <p:spPr>
            <a:xfrm>
              <a:off x="2857834" y="3962117"/>
              <a:ext cx="1260439" cy="7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/>
            </a:p>
          </p:txBody>
        </p:sp>
      </p:grpSp>
      <p:grpSp>
        <p:nvGrpSpPr>
          <p:cNvPr id="12" name="26 Grupo"/>
          <p:cNvGrpSpPr>
            <a:grpSpLocks/>
          </p:cNvGrpSpPr>
          <p:nvPr/>
        </p:nvGrpSpPr>
        <p:grpSpPr bwMode="auto">
          <a:xfrm>
            <a:off x="-36513" y="584200"/>
            <a:ext cx="4608513" cy="36513"/>
            <a:chOff x="-142908" y="3962117"/>
            <a:chExt cx="9286940" cy="72000"/>
          </a:xfrm>
        </p:grpSpPr>
        <p:sp>
          <p:nvSpPr>
            <p:cNvPr id="19" name="Rectangle 11"/>
            <p:cNvSpPr/>
            <p:nvPr/>
          </p:nvSpPr>
          <p:spPr>
            <a:xfrm>
              <a:off x="-142908" y="3962117"/>
              <a:ext cx="3061524" cy="72000"/>
            </a:xfrm>
            <a:prstGeom prst="rect">
              <a:avLst/>
            </a:prstGeom>
            <a:solidFill>
              <a:srgbClr val="FF9900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 dirty="0">
                <a:solidFill>
                  <a:srgbClr val="FFFF00"/>
                </a:solidFill>
              </a:endParaRPr>
            </a:p>
          </p:txBody>
        </p:sp>
        <p:sp>
          <p:nvSpPr>
            <p:cNvPr id="20" name="Rectangle 11"/>
            <p:cNvSpPr/>
            <p:nvPr/>
          </p:nvSpPr>
          <p:spPr>
            <a:xfrm>
              <a:off x="4105477" y="3962117"/>
              <a:ext cx="5038555" cy="72000"/>
            </a:xfrm>
            <a:prstGeom prst="rect">
              <a:avLst/>
            </a:prstGeom>
            <a:solidFill>
              <a:schemeClr val="accent5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/>
            </a:p>
          </p:txBody>
        </p:sp>
        <p:sp>
          <p:nvSpPr>
            <p:cNvPr id="21" name="Rectangle 11"/>
            <p:cNvSpPr/>
            <p:nvPr/>
          </p:nvSpPr>
          <p:spPr>
            <a:xfrm>
              <a:off x="2857834" y="3962117"/>
              <a:ext cx="1260439" cy="7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/>
            </a:p>
          </p:txBody>
        </p:sp>
      </p:grpSp>
      <p:grpSp>
        <p:nvGrpSpPr>
          <p:cNvPr id="22" name="36 Grupo"/>
          <p:cNvGrpSpPr>
            <a:grpSpLocks/>
          </p:cNvGrpSpPr>
          <p:nvPr/>
        </p:nvGrpSpPr>
        <p:grpSpPr bwMode="auto">
          <a:xfrm>
            <a:off x="4535488" y="581025"/>
            <a:ext cx="4608512" cy="36513"/>
            <a:chOff x="-142908" y="3962117"/>
            <a:chExt cx="9286940" cy="72000"/>
          </a:xfrm>
        </p:grpSpPr>
        <p:sp>
          <p:nvSpPr>
            <p:cNvPr id="23" name="Rectangle 11"/>
            <p:cNvSpPr/>
            <p:nvPr/>
          </p:nvSpPr>
          <p:spPr>
            <a:xfrm>
              <a:off x="-142908" y="3962117"/>
              <a:ext cx="3061522" cy="72000"/>
            </a:xfrm>
            <a:prstGeom prst="rect">
              <a:avLst/>
            </a:prstGeom>
            <a:solidFill>
              <a:srgbClr val="FF9900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 dirty="0">
                <a:solidFill>
                  <a:srgbClr val="FFFF00"/>
                </a:solidFill>
              </a:endParaRPr>
            </a:p>
          </p:txBody>
        </p:sp>
        <p:sp>
          <p:nvSpPr>
            <p:cNvPr id="24" name="Rectangle 11"/>
            <p:cNvSpPr/>
            <p:nvPr/>
          </p:nvSpPr>
          <p:spPr>
            <a:xfrm>
              <a:off x="4105476" y="3962117"/>
              <a:ext cx="5038556" cy="72000"/>
            </a:xfrm>
            <a:prstGeom prst="rect">
              <a:avLst/>
            </a:prstGeom>
            <a:solidFill>
              <a:schemeClr val="accent5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/>
            </a:p>
          </p:txBody>
        </p:sp>
        <p:sp>
          <p:nvSpPr>
            <p:cNvPr id="25" name="Rectangle 11"/>
            <p:cNvSpPr/>
            <p:nvPr/>
          </p:nvSpPr>
          <p:spPr>
            <a:xfrm>
              <a:off x="2857833" y="3962117"/>
              <a:ext cx="1260439" cy="7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s-ES" sz="1800" b="0"/>
            </a:p>
          </p:txBody>
        </p:sp>
      </p:grpSp>
      <p:sp>
        <p:nvSpPr>
          <p:cNvPr id="13" name="Rectangle 8"/>
          <p:cNvSpPr>
            <a:spLocks noGrp="1"/>
          </p:cNvSpPr>
          <p:nvPr>
            <p:ph type="body" sz="quarter" idx="16"/>
          </p:nvPr>
        </p:nvSpPr>
        <p:spPr>
          <a:xfrm>
            <a:off x="0" y="0"/>
            <a:ext cx="4571406" cy="571504"/>
          </a:xfrm>
          <a:solidFill>
            <a:schemeClr val="accent4">
              <a:lumMod val="75000"/>
            </a:schemeClr>
          </a:solidFill>
        </p:spPr>
        <p:txBody>
          <a:bodyPr lIns="252000" rIns="252000" anchor="ctr">
            <a:noAutofit/>
          </a:bodyPr>
          <a:lstStyle>
            <a:lvl1pPr marL="0" indent="0" eaLnBrk="1" latinLnBrk="0" hangingPunct="1">
              <a:buNone/>
              <a:defRPr kumimoji="0" lang="es-ES" sz="2000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72000" y="664928"/>
            <a:ext cx="4392000" cy="2520000"/>
          </a:xfrm>
        </p:spPr>
        <p:txBody>
          <a:bodyPr>
            <a:normAutofit/>
          </a:bodyPr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7"/>
          </p:nvPr>
        </p:nvSpPr>
        <p:spPr>
          <a:xfrm>
            <a:off x="4572626" y="-24"/>
            <a:ext cx="4571406" cy="571504"/>
          </a:xfrm>
          <a:solidFill>
            <a:schemeClr val="accent4">
              <a:lumMod val="75000"/>
            </a:schemeClr>
          </a:solidFill>
        </p:spPr>
        <p:txBody>
          <a:bodyPr lIns="252000" rIns="252000" anchor="ctr">
            <a:noAutofit/>
          </a:bodyPr>
          <a:lstStyle>
            <a:lvl1pPr marL="0" indent="0" eaLnBrk="1" latinLnBrk="0" hangingPunct="1">
              <a:buNone/>
              <a:defRPr kumimoji="0" lang="es-ES" sz="2000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18"/>
          </p:nvPr>
        </p:nvSpPr>
        <p:spPr>
          <a:xfrm>
            <a:off x="4572594" y="664928"/>
            <a:ext cx="4392000" cy="5786478"/>
          </a:xfrm>
        </p:spPr>
        <p:txBody>
          <a:bodyPr>
            <a:normAutofit/>
          </a:bodyPr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9"/>
          </p:nvPr>
        </p:nvSpPr>
        <p:spPr>
          <a:xfrm>
            <a:off x="594" y="3236720"/>
            <a:ext cx="4571406" cy="571504"/>
          </a:xfrm>
          <a:solidFill>
            <a:schemeClr val="accent4">
              <a:lumMod val="75000"/>
            </a:schemeClr>
          </a:solidFill>
        </p:spPr>
        <p:txBody>
          <a:bodyPr lIns="252000" rIns="252000" anchor="ctr">
            <a:noAutofit/>
          </a:bodyPr>
          <a:lstStyle>
            <a:lvl1pPr marL="0" indent="0" eaLnBrk="1" latinLnBrk="0" hangingPunct="1">
              <a:buNone/>
              <a:defRPr kumimoji="0" lang="es-ES" sz="2000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20"/>
          </p:nvPr>
        </p:nvSpPr>
        <p:spPr>
          <a:xfrm>
            <a:off x="72000" y="3879638"/>
            <a:ext cx="4392000" cy="2520000"/>
          </a:xfrm>
        </p:spPr>
        <p:txBody>
          <a:bodyPr>
            <a:normAutofit/>
          </a:bodyPr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</p:spTree>
    <p:extLst>
      <p:ext uri="{BB962C8B-B14F-4D97-AF65-F5344CB8AC3E}">
        <p14:creationId xmlns:p14="http://schemas.microsoft.com/office/powerpoint/2010/main" val="3582600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465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 userDrawn="1"/>
        </p:nvSpPr>
        <p:spPr>
          <a:xfrm>
            <a:off x="857224" y="6357958"/>
            <a:ext cx="7358114" cy="43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100" i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Éste proyecto ha sido financiado con la ayuda de la Unión Europea. Los contenidos son responsabilidad de sus autores y de ningún modo debe considerarse que refleja la opinión oficial de la Unión Europea</a:t>
            </a:r>
          </a:p>
        </p:txBody>
      </p:sp>
      <p:sp>
        <p:nvSpPr>
          <p:cNvPr id="32" name="31 Marcador de texto"/>
          <p:cNvSpPr>
            <a:spLocks noGrp="1"/>
          </p:cNvSpPr>
          <p:nvPr>
            <p:ph type="body" sz="quarter" idx="10"/>
          </p:nvPr>
        </p:nvSpPr>
        <p:spPr>
          <a:xfrm>
            <a:off x="32" y="2357430"/>
            <a:ext cx="9144000" cy="1214445"/>
          </a:xfrm>
          <a:noFill/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0" rIns="360000" anchor="ctr"/>
          <a:lstStyle>
            <a:lvl1pPr marL="0" algn="l" rtl="0" latinLnBrk="0">
              <a:buNone/>
              <a:defRPr kumimoji="0" lang="es-ES" sz="2400" kern="1200" baseline="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algn="l" rtl="0" latinLnBrk="0">
              <a:buNone/>
              <a:defRPr kumimoji="0" lang="es-E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algn="l" rtl="0" latinLnBrk="0">
              <a:buNone/>
              <a:defRPr kumimoji="0" lang="es-E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algn="l" rtl="0" latinLnBrk="0">
              <a:defRPr kumimoji="0" lang="es-E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algn="l" rtl="0" latinLnBrk="0">
              <a:defRPr kumimoji="0" lang="es-E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33" name="31 Marcador de texto"/>
          <p:cNvSpPr>
            <a:spLocks noGrp="1"/>
          </p:cNvSpPr>
          <p:nvPr>
            <p:ph type="body" sz="quarter" idx="11"/>
          </p:nvPr>
        </p:nvSpPr>
        <p:spPr>
          <a:xfrm>
            <a:off x="214282" y="3921991"/>
            <a:ext cx="7786742" cy="830997"/>
          </a:xfrm>
          <a:noFill/>
          <a:ln>
            <a:noFill/>
          </a:ln>
        </p:spPr>
        <p:txBody>
          <a:bodyPr>
            <a:spAutoFit/>
          </a:bodyPr>
          <a:lstStyle>
            <a:lvl1pPr marL="0" algn="l" rtl="0" latinLnBrk="0">
              <a:buNone/>
              <a:def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algn="l" rtl="0" latinLnBrk="0">
              <a:buNone/>
              <a:defRPr kumimoji="0" lang="es-E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algn="l" rtl="0" latinLnBrk="0">
              <a:buNone/>
              <a:defRPr kumimoji="0" lang="es-E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algn="l" rtl="0" latinLnBrk="0">
              <a:defRPr kumimoji="0" lang="es-E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algn="l" rtl="0" latinLnBrk="0">
              <a:defRPr kumimoji="0" lang="es-ES" sz="2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75601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>
            <a:spLocks noChangeArrowheads="1"/>
          </p:cNvSpPr>
          <p:nvPr userDrawn="1"/>
        </p:nvSpPr>
        <p:spPr bwMode="auto">
          <a:xfrm>
            <a:off x="4140200" y="6453188"/>
            <a:ext cx="615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AFA64E0F-2A66-4869-B25F-FF79081FE294}" type="slidenum">
              <a:rPr lang="es-ES" sz="1600" b="0" smtClean="0">
                <a:solidFill>
                  <a:schemeClr val="tx1"/>
                </a:solidFill>
              </a:rPr>
              <a:pPr eaLnBrk="1" hangingPunct="1">
                <a:defRPr/>
              </a:pPr>
              <a:t>‹Nº›</a:t>
            </a:fld>
            <a:endParaRPr lang="es-ES" sz="1600" b="0" smtClean="0">
              <a:solidFill>
                <a:schemeClr val="tx1"/>
              </a:solidFill>
            </a:endParaRPr>
          </a:p>
        </p:txBody>
      </p:sp>
      <p:pic>
        <p:nvPicPr>
          <p:cNvPr id="3" name="4 Imagen" descr="Recorte de pantalla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6280150"/>
            <a:ext cx="1792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27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: 1 a la izquierda y 2 a la dere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ChangeArrowheads="1"/>
          </p:cNvSpPr>
          <p:nvPr userDrawn="1"/>
        </p:nvSpPr>
        <p:spPr bwMode="auto">
          <a:xfrm>
            <a:off x="4140200" y="6453188"/>
            <a:ext cx="615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 b="1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 b="1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 b="1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 b="1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 b="1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D25E50D3-64F7-4C61-AB04-0B45E4548469}" type="slidenum">
              <a:rPr lang="es-ES" sz="1600" b="0" smtClean="0">
                <a:solidFill>
                  <a:schemeClr val="tx1"/>
                </a:solidFill>
              </a:rPr>
              <a:pPr eaLnBrk="1" hangingPunct="1">
                <a:defRPr/>
              </a:pPr>
              <a:t>‹Nº›</a:t>
            </a:fld>
            <a:endParaRPr lang="es-ES" sz="1600" b="0" smtClean="0">
              <a:solidFill>
                <a:schemeClr val="tx1"/>
              </a:solidFill>
            </a:endParaRPr>
          </a:p>
        </p:txBody>
      </p:sp>
      <p:pic>
        <p:nvPicPr>
          <p:cNvPr id="5" name="4 Imagen" descr="Recorte de pantalla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6280150"/>
            <a:ext cx="1792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0" y="-1715"/>
            <a:ext cx="9144000" cy="644633"/>
          </a:xfrm>
          <a:solidFill>
            <a:schemeClr val="bg2"/>
          </a:solidFill>
          <a:ln w="25400" cap="rnd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04000" rIns="360000" anchor="ctr"/>
          <a:lstStyle>
            <a:lvl1pPr marL="0" indent="0" eaLnBrk="1" latinLnBrk="0" hangingPunct="1">
              <a:buNone/>
              <a:tabLst/>
              <a:defRPr lang="es-ES" sz="24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142844" y="908720"/>
            <a:ext cx="8786874" cy="5112568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defRPr sz="2000"/>
            </a:lvl1pPr>
            <a:lvl2pPr marL="342900" indent="-342900">
              <a:buFont typeface="Arial" pitchFamily="34" charset="0"/>
              <a:buChar char="•"/>
              <a:defRPr/>
            </a:lvl2pPr>
            <a:lvl3pPr marL="604837" indent="-28575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 sz="1800" baseline="0"/>
            </a:lvl3pPr>
            <a:lvl4pPr marL="808038" indent="-227013">
              <a:spcBef>
                <a:spcPts val="600"/>
              </a:spcBef>
              <a:buFont typeface="Courier New" pitchFamily="49" charset="0"/>
              <a:buChar char="o"/>
              <a:defRPr sz="1600" baseline="0"/>
            </a:lvl4pPr>
            <a:lvl5pPr>
              <a:spcBef>
                <a:spcPts val="600"/>
              </a:spcBef>
              <a:defRPr/>
            </a:lvl5pPr>
            <a:extLst/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2"/>
            <a:r>
              <a:rPr lang="es-ES" dirty="0" smtClean="0"/>
              <a:t>Segundo nivel</a:t>
            </a:r>
          </a:p>
          <a:p>
            <a:pPr lvl="3"/>
            <a:r>
              <a:rPr lang="es-ES" dirty="0" smtClean="0"/>
              <a:t>Tercer </a:t>
            </a:r>
            <a:r>
              <a:rPr lang="es-ES" dirty="0" err="1" smtClean="0"/>
              <a:t>nivle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070810570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44 Grupo"/>
          <p:cNvGrpSpPr>
            <a:grpSpLocks/>
          </p:cNvGrpSpPr>
          <p:nvPr/>
        </p:nvGrpSpPr>
        <p:grpSpPr bwMode="auto">
          <a:xfrm>
            <a:off x="-36513" y="3808413"/>
            <a:ext cx="4608513" cy="36512"/>
            <a:chOff x="-142908" y="3962117"/>
            <a:chExt cx="9286940" cy="72000"/>
          </a:xfrm>
        </p:grpSpPr>
        <p:sp>
          <p:nvSpPr>
            <p:cNvPr id="11" name="Rectangle 11"/>
            <p:cNvSpPr/>
            <p:nvPr userDrawn="1"/>
          </p:nvSpPr>
          <p:spPr>
            <a:xfrm>
              <a:off x="-142908" y="3962117"/>
              <a:ext cx="3061524" cy="72000"/>
            </a:xfrm>
            <a:prstGeom prst="rect">
              <a:avLst/>
            </a:prstGeom>
            <a:solidFill>
              <a:srgbClr val="FF9900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4105477" y="3962117"/>
              <a:ext cx="5038555" cy="72000"/>
            </a:xfrm>
            <a:prstGeom prst="rect">
              <a:avLst/>
            </a:prstGeom>
            <a:solidFill>
              <a:schemeClr val="accent5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sp>
          <p:nvSpPr>
            <p:cNvPr id="13" name="Rectangle 11"/>
            <p:cNvSpPr/>
            <p:nvPr userDrawn="1"/>
          </p:nvSpPr>
          <p:spPr>
            <a:xfrm>
              <a:off x="2857834" y="3962117"/>
              <a:ext cx="1260439" cy="7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</p:grpSp>
      <p:grpSp>
        <p:nvGrpSpPr>
          <p:cNvPr id="14" name="48 Grupo"/>
          <p:cNvGrpSpPr>
            <a:grpSpLocks/>
          </p:cNvGrpSpPr>
          <p:nvPr/>
        </p:nvGrpSpPr>
        <p:grpSpPr bwMode="auto">
          <a:xfrm>
            <a:off x="4535488" y="3811588"/>
            <a:ext cx="4608512" cy="36512"/>
            <a:chOff x="-142908" y="3962117"/>
            <a:chExt cx="9286940" cy="72000"/>
          </a:xfrm>
        </p:grpSpPr>
        <p:sp>
          <p:nvSpPr>
            <p:cNvPr id="15" name="Rectangle 11"/>
            <p:cNvSpPr/>
            <p:nvPr userDrawn="1"/>
          </p:nvSpPr>
          <p:spPr>
            <a:xfrm>
              <a:off x="-142908" y="3962117"/>
              <a:ext cx="3061522" cy="72000"/>
            </a:xfrm>
            <a:prstGeom prst="rect">
              <a:avLst/>
            </a:prstGeom>
            <a:solidFill>
              <a:srgbClr val="FF9900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srgbClr val="FFFF00"/>
                </a:solidFill>
              </a:endParaRPr>
            </a:p>
          </p:txBody>
        </p:sp>
        <p:sp>
          <p:nvSpPr>
            <p:cNvPr id="16" name="Rectangle 11"/>
            <p:cNvSpPr/>
            <p:nvPr userDrawn="1"/>
          </p:nvSpPr>
          <p:spPr>
            <a:xfrm>
              <a:off x="4105476" y="3962117"/>
              <a:ext cx="5038556" cy="72000"/>
            </a:xfrm>
            <a:prstGeom prst="rect">
              <a:avLst/>
            </a:prstGeom>
            <a:solidFill>
              <a:schemeClr val="accent5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sp>
          <p:nvSpPr>
            <p:cNvPr id="18" name="Rectangle 11"/>
            <p:cNvSpPr/>
            <p:nvPr userDrawn="1"/>
          </p:nvSpPr>
          <p:spPr>
            <a:xfrm>
              <a:off x="2857833" y="3962117"/>
              <a:ext cx="1260439" cy="7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</p:grpSp>
      <p:grpSp>
        <p:nvGrpSpPr>
          <p:cNvPr id="19" name="52 Grupo"/>
          <p:cNvGrpSpPr>
            <a:grpSpLocks/>
          </p:cNvGrpSpPr>
          <p:nvPr/>
        </p:nvGrpSpPr>
        <p:grpSpPr bwMode="auto">
          <a:xfrm>
            <a:off x="0" y="571500"/>
            <a:ext cx="4608513" cy="36513"/>
            <a:chOff x="-142908" y="3962117"/>
            <a:chExt cx="9286940" cy="72000"/>
          </a:xfrm>
        </p:grpSpPr>
        <p:sp>
          <p:nvSpPr>
            <p:cNvPr id="20" name="Rectangle 11"/>
            <p:cNvSpPr/>
            <p:nvPr userDrawn="1"/>
          </p:nvSpPr>
          <p:spPr>
            <a:xfrm>
              <a:off x="-142908" y="3962117"/>
              <a:ext cx="3061524" cy="72000"/>
            </a:xfrm>
            <a:prstGeom prst="rect">
              <a:avLst/>
            </a:prstGeom>
            <a:solidFill>
              <a:srgbClr val="FF9900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srgbClr val="FFFF00"/>
                </a:solidFill>
              </a:endParaRPr>
            </a:p>
          </p:txBody>
        </p:sp>
        <p:sp>
          <p:nvSpPr>
            <p:cNvPr id="21" name="Rectangle 11"/>
            <p:cNvSpPr/>
            <p:nvPr userDrawn="1"/>
          </p:nvSpPr>
          <p:spPr>
            <a:xfrm>
              <a:off x="4105475" y="3962117"/>
              <a:ext cx="5038557" cy="72000"/>
            </a:xfrm>
            <a:prstGeom prst="rect">
              <a:avLst/>
            </a:prstGeom>
            <a:solidFill>
              <a:schemeClr val="accent5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sp>
          <p:nvSpPr>
            <p:cNvPr id="23" name="Rectangle 11"/>
            <p:cNvSpPr/>
            <p:nvPr userDrawn="1"/>
          </p:nvSpPr>
          <p:spPr>
            <a:xfrm>
              <a:off x="2857832" y="3962117"/>
              <a:ext cx="1260439" cy="7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</p:grpSp>
      <p:grpSp>
        <p:nvGrpSpPr>
          <p:cNvPr id="24" name="56 Grupo"/>
          <p:cNvGrpSpPr>
            <a:grpSpLocks/>
          </p:cNvGrpSpPr>
          <p:nvPr/>
        </p:nvGrpSpPr>
        <p:grpSpPr bwMode="auto">
          <a:xfrm>
            <a:off x="4572000" y="574675"/>
            <a:ext cx="4608513" cy="34925"/>
            <a:chOff x="-142908" y="3962117"/>
            <a:chExt cx="9286940" cy="72000"/>
          </a:xfrm>
        </p:grpSpPr>
        <p:sp>
          <p:nvSpPr>
            <p:cNvPr id="25" name="Rectangle 11"/>
            <p:cNvSpPr/>
            <p:nvPr userDrawn="1"/>
          </p:nvSpPr>
          <p:spPr>
            <a:xfrm>
              <a:off x="-142908" y="3962117"/>
              <a:ext cx="3061524" cy="72000"/>
            </a:xfrm>
            <a:prstGeom prst="rect">
              <a:avLst/>
            </a:prstGeom>
            <a:solidFill>
              <a:srgbClr val="FF9900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srgbClr val="FFFF00"/>
                </a:solidFill>
              </a:endParaRPr>
            </a:p>
          </p:txBody>
        </p:sp>
        <p:sp>
          <p:nvSpPr>
            <p:cNvPr id="26" name="Rectangle 11"/>
            <p:cNvSpPr/>
            <p:nvPr userDrawn="1"/>
          </p:nvSpPr>
          <p:spPr>
            <a:xfrm>
              <a:off x="4105475" y="3962117"/>
              <a:ext cx="5038557" cy="72000"/>
            </a:xfrm>
            <a:prstGeom prst="rect">
              <a:avLst/>
            </a:prstGeom>
            <a:solidFill>
              <a:schemeClr val="accent5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  <p:sp>
          <p:nvSpPr>
            <p:cNvPr id="27" name="Rectangle 11"/>
            <p:cNvSpPr/>
            <p:nvPr userDrawn="1"/>
          </p:nvSpPr>
          <p:spPr>
            <a:xfrm>
              <a:off x="2857832" y="3962117"/>
              <a:ext cx="1260439" cy="72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/>
            </a:p>
          </p:txBody>
        </p:sp>
      </p:grpSp>
      <p:sp>
        <p:nvSpPr>
          <p:cNvPr id="22" name="Rectangle 8"/>
          <p:cNvSpPr>
            <a:spLocks noGrp="1"/>
          </p:cNvSpPr>
          <p:nvPr>
            <p:ph type="body" sz="quarter" idx="16"/>
          </p:nvPr>
        </p:nvSpPr>
        <p:spPr>
          <a:xfrm>
            <a:off x="0" y="-24"/>
            <a:ext cx="4571406" cy="571504"/>
          </a:xfrm>
          <a:solidFill>
            <a:schemeClr val="accent4">
              <a:lumMod val="75000"/>
            </a:schemeClr>
          </a:solidFill>
        </p:spPr>
        <p:txBody>
          <a:bodyPr lIns="252000" rIns="252000" anchor="ctr">
            <a:noAutofit/>
          </a:bodyPr>
          <a:lstStyle>
            <a:lvl1pPr marL="0" indent="0" eaLnBrk="1" latinLnBrk="0" hangingPunct="1">
              <a:buNone/>
              <a:defRPr kumimoji="0" lang="es-ES" sz="2000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6" name="Rectangle 8"/>
          <p:cNvSpPr>
            <a:spLocks noGrp="1"/>
          </p:cNvSpPr>
          <p:nvPr>
            <p:ph type="body" sz="quarter" idx="17"/>
          </p:nvPr>
        </p:nvSpPr>
        <p:spPr>
          <a:xfrm>
            <a:off x="4572000" y="-24"/>
            <a:ext cx="4571406" cy="571504"/>
          </a:xfrm>
          <a:solidFill>
            <a:schemeClr val="accent4">
              <a:lumMod val="75000"/>
            </a:schemeClr>
          </a:solidFill>
        </p:spPr>
        <p:txBody>
          <a:bodyPr lIns="252000" rIns="252000" anchor="ctr">
            <a:noAutofit/>
          </a:bodyPr>
          <a:lstStyle>
            <a:lvl1pPr marL="0" indent="0" eaLnBrk="1" latinLnBrk="0" hangingPunct="1">
              <a:buNone/>
              <a:defRPr kumimoji="0" lang="es-ES" sz="2000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Rectangle 8"/>
          <p:cNvSpPr>
            <a:spLocks noGrp="1"/>
          </p:cNvSpPr>
          <p:nvPr>
            <p:ph type="body" sz="quarter" idx="23"/>
          </p:nvPr>
        </p:nvSpPr>
        <p:spPr>
          <a:xfrm>
            <a:off x="594" y="3250148"/>
            <a:ext cx="4571406" cy="571504"/>
          </a:xfrm>
          <a:solidFill>
            <a:schemeClr val="accent4">
              <a:lumMod val="75000"/>
            </a:schemeClr>
          </a:solidFill>
        </p:spPr>
        <p:txBody>
          <a:bodyPr lIns="252000" rIns="252000" anchor="ctr">
            <a:noAutofit/>
          </a:bodyPr>
          <a:lstStyle>
            <a:lvl1pPr marL="0" indent="0" eaLnBrk="1" latinLnBrk="0" hangingPunct="1">
              <a:buNone/>
              <a:defRPr kumimoji="0" lang="es-ES" sz="2000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24"/>
          </p:nvPr>
        </p:nvSpPr>
        <p:spPr>
          <a:xfrm>
            <a:off x="4572000" y="3250148"/>
            <a:ext cx="4571406" cy="571504"/>
          </a:xfrm>
          <a:solidFill>
            <a:schemeClr val="accent4">
              <a:lumMod val="75000"/>
            </a:schemeClr>
          </a:solidFill>
        </p:spPr>
        <p:txBody>
          <a:bodyPr lIns="252000" rIns="252000" anchor="ctr">
            <a:noAutofit/>
          </a:bodyPr>
          <a:lstStyle>
            <a:lvl1pPr marL="0" indent="0" eaLnBrk="1" latinLnBrk="0" hangingPunct="1">
              <a:buNone/>
              <a:defRPr kumimoji="0" lang="es-ES" sz="2000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71406" y="642918"/>
            <a:ext cx="4392000" cy="2520000"/>
          </a:xfrm>
        </p:spPr>
        <p:txBody>
          <a:bodyPr>
            <a:normAutofit/>
          </a:bodyPr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37" name="Rectangle 11"/>
          <p:cNvSpPr>
            <a:spLocks noGrp="1"/>
          </p:cNvSpPr>
          <p:nvPr>
            <p:ph sz="quarter" idx="18"/>
          </p:nvPr>
        </p:nvSpPr>
        <p:spPr>
          <a:xfrm>
            <a:off x="4572594" y="642918"/>
            <a:ext cx="4392000" cy="2520000"/>
          </a:xfrm>
        </p:spPr>
        <p:txBody>
          <a:bodyPr>
            <a:normAutofit/>
          </a:bodyPr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39" name="Rectangle 11"/>
          <p:cNvSpPr>
            <a:spLocks noGrp="1"/>
          </p:cNvSpPr>
          <p:nvPr>
            <p:ph sz="quarter" idx="20"/>
          </p:nvPr>
        </p:nvSpPr>
        <p:spPr>
          <a:xfrm>
            <a:off x="72000" y="3879638"/>
            <a:ext cx="4392000" cy="2520000"/>
          </a:xfrm>
        </p:spPr>
        <p:txBody>
          <a:bodyPr>
            <a:normAutofit/>
          </a:bodyPr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41" name="Rectangle 11"/>
          <p:cNvSpPr>
            <a:spLocks noGrp="1"/>
          </p:cNvSpPr>
          <p:nvPr>
            <p:ph sz="quarter" idx="22"/>
          </p:nvPr>
        </p:nvSpPr>
        <p:spPr>
          <a:xfrm>
            <a:off x="4572594" y="3879638"/>
            <a:ext cx="4392000" cy="2520000"/>
          </a:xfrm>
        </p:spPr>
        <p:txBody>
          <a:bodyPr>
            <a:normAutofit/>
          </a:bodyPr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</p:spTree>
    <p:extLst>
      <p:ext uri="{BB962C8B-B14F-4D97-AF65-F5344CB8AC3E}">
        <p14:creationId xmlns:p14="http://schemas.microsoft.com/office/powerpoint/2010/main" val="324018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: 3 a la izquierda y 1 a la dere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/>
          <p:cNvSpPr>
            <a:spLocks noGrp="1"/>
          </p:cNvSpPr>
          <p:nvPr>
            <p:ph type="body" sz="quarter" idx="16"/>
          </p:nvPr>
        </p:nvSpPr>
        <p:spPr>
          <a:xfrm>
            <a:off x="0" y="0"/>
            <a:ext cx="4571406" cy="571504"/>
          </a:xfrm>
          <a:solidFill>
            <a:schemeClr val="bg2"/>
          </a:solidFill>
        </p:spPr>
        <p:txBody>
          <a:bodyPr lIns="252000" rIns="252000" anchor="ctr">
            <a:noAutofit/>
          </a:bodyPr>
          <a:lstStyle>
            <a:lvl1pPr marL="0" indent="0" eaLnBrk="1" latinLnBrk="0" hangingPunct="1">
              <a:buNone/>
              <a:defRPr kumimoji="0" lang="es-ES" sz="2000" b="0"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72000" y="664928"/>
            <a:ext cx="4392000" cy="2520000"/>
          </a:xfrm>
        </p:spPr>
        <p:txBody>
          <a:bodyPr>
            <a:normAutofit/>
          </a:bodyPr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7"/>
          </p:nvPr>
        </p:nvSpPr>
        <p:spPr>
          <a:xfrm>
            <a:off x="4572626" y="-24"/>
            <a:ext cx="4571406" cy="571504"/>
          </a:xfrm>
          <a:solidFill>
            <a:schemeClr val="bg2"/>
          </a:solidFill>
        </p:spPr>
        <p:txBody>
          <a:bodyPr lIns="252000" rIns="252000" anchor="ctr">
            <a:noAutofit/>
          </a:bodyPr>
          <a:lstStyle>
            <a:lvl1pPr marL="0" indent="0" eaLnBrk="1" latinLnBrk="0" hangingPunct="1">
              <a:buNone/>
              <a:defRPr kumimoji="0" lang="es-ES" sz="2000" b="0"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18"/>
          </p:nvPr>
        </p:nvSpPr>
        <p:spPr>
          <a:xfrm>
            <a:off x="4572594" y="664928"/>
            <a:ext cx="4392000" cy="5786478"/>
          </a:xfrm>
        </p:spPr>
        <p:txBody>
          <a:bodyPr>
            <a:normAutofit/>
          </a:bodyPr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9"/>
          </p:nvPr>
        </p:nvSpPr>
        <p:spPr>
          <a:xfrm>
            <a:off x="594" y="3236720"/>
            <a:ext cx="4571406" cy="571504"/>
          </a:xfrm>
          <a:solidFill>
            <a:schemeClr val="bg2"/>
          </a:solidFill>
        </p:spPr>
        <p:txBody>
          <a:bodyPr lIns="252000" rIns="252000" anchor="ctr">
            <a:noAutofit/>
          </a:bodyPr>
          <a:lstStyle>
            <a:lvl1pPr marL="0" indent="0" eaLnBrk="1" latinLnBrk="0" hangingPunct="1">
              <a:buNone/>
              <a:defRPr kumimoji="0" lang="es-ES" sz="2000" b="0"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20"/>
          </p:nvPr>
        </p:nvSpPr>
        <p:spPr>
          <a:xfrm>
            <a:off x="72000" y="3879638"/>
            <a:ext cx="4392000" cy="2520000"/>
          </a:xfrm>
        </p:spPr>
        <p:txBody>
          <a:bodyPr>
            <a:normAutofit/>
          </a:bodyPr>
          <a:lstStyle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</p:spTree>
    <p:extLst>
      <p:ext uri="{BB962C8B-B14F-4D97-AF65-F5344CB8AC3E}">
        <p14:creationId xmlns:p14="http://schemas.microsoft.com/office/powerpoint/2010/main" val="50989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3: 1 a la izquierda y 2 a la dere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Mis Documentos\USO I\subir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6500"/>
            <a:ext cx="11699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27 Imagen" descr="UECol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3" y="6292850"/>
            <a:ext cx="833437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142844" y="1214422"/>
            <a:ext cx="8786874" cy="5143536"/>
          </a:xfrm>
        </p:spPr>
        <p:txBody>
          <a:bodyPr/>
          <a:lstStyle>
            <a:lvl1pPr>
              <a:spcBef>
                <a:spcPts val="1200"/>
              </a:spcBef>
              <a:defRPr sz="2000"/>
            </a:lvl1pPr>
            <a:lvl3pPr>
              <a:lnSpc>
                <a:spcPct val="120000"/>
              </a:lnSpc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</p:spTree>
    <p:extLst>
      <p:ext uri="{BB962C8B-B14F-4D97-AF65-F5344CB8AC3E}">
        <p14:creationId xmlns:p14="http://schemas.microsoft.com/office/powerpoint/2010/main" val="16406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3: 1 a la izquierda y 2 a la dere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Mis Documentos\USO I\subir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6500"/>
            <a:ext cx="11699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27 Imagen" descr="UECol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3" y="6292850"/>
            <a:ext cx="833437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142844" y="1214422"/>
            <a:ext cx="8786874" cy="5143536"/>
          </a:xfrm>
        </p:spPr>
        <p:txBody>
          <a:bodyPr/>
          <a:lstStyle>
            <a:lvl1pPr>
              <a:spcBef>
                <a:spcPts val="1200"/>
              </a:spcBef>
              <a:defRPr sz="2000"/>
            </a:lvl1pPr>
            <a:lvl3pPr>
              <a:lnSpc>
                <a:spcPct val="120000"/>
              </a:lnSpc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</p:spTree>
    <p:extLst>
      <p:ext uri="{BB962C8B-B14F-4D97-AF65-F5344CB8AC3E}">
        <p14:creationId xmlns:p14="http://schemas.microsoft.com/office/powerpoint/2010/main" val="228471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3: 1 a la izquierda y 2 a la dere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Mis Documentos\USO I\subir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6500"/>
            <a:ext cx="11699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27 Imagen" descr="UECol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3" y="6292850"/>
            <a:ext cx="833437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142844" y="1214422"/>
            <a:ext cx="8786874" cy="5143536"/>
          </a:xfrm>
        </p:spPr>
        <p:txBody>
          <a:bodyPr/>
          <a:lstStyle>
            <a:lvl1pPr>
              <a:spcBef>
                <a:spcPts val="1200"/>
              </a:spcBef>
              <a:defRPr sz="2000"/>
            </a:lvl1pPr>
            <a:lvl3pPr>
              <a:lnSpc>
                <a:spcPct val="120000"/>
              </a:lnSpc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</p:spTree>
    <p:extLst>
      <p:ext uri="{BB962C8B-B14F-4D97-AF65-F5344CB8AC3E}">
        <p14:creationId xmlns:p14="http://schemas.microsoft.com/office/powerpoint/2010/main" val="326035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/>
          </p:cNvSpPr>
          <p:nvPr>
            <p:ph type="body" idx="1"/>
          </p:nvPr>
        </p:nvSpPr>
        <p:spPr bwMode="auto">
          <a:xfrm>
            <a:off x="142875" y="142875"/>
            <a:ext cx="8858250" cy="621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pic>
        <p:nvPicPr>
          <p:cNvPr id="1027" name="5 Imagen" descr="Logo Alfa.jp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6215063"/>
            <a:ext cx="8747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0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  <p:sldLayoutId id="2147483996" r:id="rId13"/>
    <p:sldLayoutId id="2147483997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s-ES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  <a:extLst/>
    </p:titleStyle>
    <p:bodyStyle>
      <a:lvl1pPr marL="265113" indent="-265113" algn="l" rtl="0" eaLnBrk="0" fontAlgn="base" hangingPunct="0">
        <a:spcBef>
          <a:spcPts val="6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lang="es-ES" sz="2400">
          <a:solidFill>
            <a:srgbClr val="003F75"/>
          </a:solidFill>
          <a:latin typeface="+mn-lt"/>
          <a:ea typeface="+mn-ea"/>
          <a:cs typeface="+mn-cs"/>
        </a:defRPr>
      </a:lvl1pPr>
      <a:lvl2pPr marL="284163" indent="-284163" algn="l" rtl="0" eaLnBrk="0" fontAlgn="base" hangingPunct="0">
        <a:spcBef>
          <a:spcPts val="18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lang="es-ES" sz="2000">
          <a:solidFill>
            <a:srgbClr val="003F75"/>
          </a:solidFill>
          <a:latin typeface="+mn-lt"/>
          <a:ea typeface="+mn-ea"/>
          <a:cs typeface="+mn-cs"/>
        </a:defRPr>
      </a:lvl2pPr>
      <a:lvl3pPr marL="546100" indent="-227013" algn="l" rtl="0" eaLnBrk="0" fontAlgn="base" hangingPunct="0">
        <a:spcBef>
          <a:spcPts val="6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lang="es-ES" sz="2000">
          <a:solidFill>
            <a:srgbClr val="003F75"/>
          </a:solidFill>
          <a:latin typeface="+mn-lt"/>
          <a:ea typeface="+mn-ea"/>
          <a:cs typeface="+mn-cs"/>
        </a:defRPr>
      </a:lvl3pPr>
      <a:lvl4pPr marL="808038" indent="-227013" algn="l" rtl="0" eaLnBrk="0" fontAlgn="base" hangingPunct="0">
        <a:spcBef>
          <a:spcPts val="6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lang="es-ES">
          <a:solidFill>
            <a:srgbClr val="003F75"/>
          </a:solidFill>
          <a:latin typeface="+mn-lt"/>
          <a:ea typeface="+mn-ea"/>
          <a:cs typeface="+mn-cs"/>
        </a:defRPr>
      </a:lvl4pPr>
      <a:lvl5pPr marL="1074738" indent="-227013" algn="l" rtl="0" eaLnBrk="0" fontAlgn="base" hangingPunct="0">
        <a:spcBef>
          <a:spcPts val="6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lang="es-ES">
          <a:solidFill>
            <a:srgbClr val="003F75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es-ES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es-ES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c.uah.es/hilera/docs/2012/CampusVirtuales2012.pptx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educ.org/" TargetMode="External"/><Relationship Id="rId2" Type="http://schemas.openxmlformats.org/officeDocument/2006/relationships/hyperlink" Target="http://www.cafvir2010.uah.es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cc.uah.es/Atica/" TargetMode="External"/><Relationship Id="rId4" Type="http://schemas.openxmlformats.org/officeDocument/2006/relationships/hyperlink" Target="http://www2.uah.es/cafvir2012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scapnet.es/Castellano/areastematicas/Accesibilidad/Observatorio_infoaccesibilidad/informesInfoaccesibilidad/Paginas/AccesibilidaddePortalesWebUniversitarios.aspx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scapnet.es/Castellano/areastematicas/Accesibilidad/Observatorio_infoaccesibilidad/informesInfoaccesibilidad/Paginas/AccesibilidadenlosportalesWebdeServiciosyPlataformasdeeLearning.aspx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quarter" idx="10"/>
          </p:nvPr>
        </p:nvSpPr>
        <p:spPr>
          <a:xfrm>
            <a:off x="0" y="2935288"/>
            <a:ext cx="9144000" cy="1422400"/>
          </a:xfrm>
        </p:spPr>
        <p:txBody>
          <a:bodyPr/>
          <a:lstStyle/>
          <a:p>
            <a:pPr eaLnBrk="1" hangingPunct="1">
              <a:defRPr/>
            </a:pPr>
            <a:endParaRPr dirty="0"/>
          </a:p>
          <a:p>
            <a:pPr eaLnBrk="1" hangingPunct="1">
              <a:defRPr/>
            </a:pPr>
            <a:endParaRPr dirty="0"/>
          </a:p>
          <a:p>
            <a:pPr eaLnBrk="1" hangingPunct="1">
              <a:defRPr/>
            </a:pPr>
            <a:r>
              <a:rPr sz="2000" dirty="0"/>
              <a:t>José Ramón Hilera González</a:t>
            </a:r>
            <a:br>
              <a:rPr sz="2000" dirty="0"/>
            </a:br>
            <a:r>
              <a:rPr sz="2000" dirty="0"/>
              <a:t>Universidad de Alcalá</a:t>
            </a:r>
          </a:p>
          <a:p>
            <a:pPr eaLnBrk="1" hangingPunct="1">
              <a:defRPr/>
            </a:pPr>
            <a:endParaRPr sz="2000" dirty="0"/>
          </a:p>
          <a:p>
            <a:pPr eaLnBrk="1" hangingPunct="1">
              <a:defRPr/>
            </a:pPr>
            <a:endParaRPr sz="2000" dirty="0"/>
          </a:p>
          <a:p>
            <a:pPr eaLnBrk="1" hangingPunct="1">
              <a:defRPr/>
            </a:pPr>
            <a:r>
              <a:rPr sz="1800" i="1" dirty="0">
                <a:solidFill>
                  <a:srgbClr val="C00000"/>
                </a:solidFill>
              </a:rPr>
              <a:t>III Jornadas Internacionales de Campus Virtuales 2012</a:t>
            </a:r>
          </a:p>
          <a:p>
            <a:pPr eaLnBrk="1" hangingPunct="1">
              <a:defRPr/>
            </a:pPr>
            <a:r>
              <a:rPr sz="1800" i="1" dirty="0">
                <a:solidFill>
                  <a:srgbClr val="C00000"/>
                </a:solidFill>
              </a:rPr>
              <a:t>Oviedo, 25 de enero de 2012</a:t>
            </a:r>
          </a:p>
          <a:p>
            <a:pPr eaLnBrk="1" hangingPunct="1">
              <a:defRPr/>
            </a:pPr>
            <a:endParaRPr sz="2000" dirty="0"/>
          </a:p>
          <a:p>
            <a:pPr eaLnBrk="1" hangingPunct="1">
              <a:defRPr/>
            </a:pPr>
            <a:r>
              <a:rPr dirty="0"/>
              <a:t> </a:t>
            </a:r>
            <a:endParaRPr sz="2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928662" y="6355699"/>
            <a:ext cx="7429552" cy="43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s-ES" sz="1100" b="0" i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Éste proyecto ha sido financiado con la ayuda de la Unión Europea. Los contenidos son responsabilidad de su autor y de ningún modo debe considerarse que refleja la opinión oficial de la Unión Europea</a:t>
            </a:r>
          </a:p>
        </p:txBody>
      </p:sp>
      <p:pic>
        <p:nvPicPr>
          <p:cNvPr id="16390" name="Picture 1" descr="D:\Mis documentos\redusoi.org\web\images\stories\alf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149725"/>
            <a:ext cx="1330325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6 Imagen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581650"/>
            <a:ext cx="20034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331640" y="6097588"/>
            <a:ext cx="6224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Presentación disponible en: </a:t>
            </a:r>
            <a:r>
              <a:rPr lang="es-ES" sz="1200" b="0" dirty="0" smtClean="0">
                <a:solidFill>
                  <a:schemeClr val="tx2">
                    <a:lumMod val="50000"/>
                  </a:schemeClr>
                </a:solidFill>
                <a:latin typeface="+mj-lt"/>
                <a:hlinkClick r:id="rId5"/>
              </a:rPr>
              <a:t>www.cc.uah.es/hilera/docs/2012/CampusVirtuales2012.pptx</a:t>
            </a:r>
            <a:r>
              <a:rPr lang="es-ES" sz="1200" b="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endParaRPr lang="es-ES" sz="1200" b="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 advTm="15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-1588"/>
            <a:ext cx="9144000" cy="644526"/>
          </a:xfrm>
        </p:spPr>
        <p:txBody>
          <a:bodyPr/>
          <a:lstStyle/>
          <a:p>
            <a:pPr>
              <a:defRPr/>
            </a:pPr>
            <a:r>
              <a:rPr dirty="0"/>
              <a:t>Objetivo </a:t>
            </a:r>
            <a:r>
              <a:rPr dirty="0" smtClean="0"/>
              <a:t>general del proyecto ESVI-AL</a:t>
            </a:r>
            <a:endParaRPr dirty="0"/>
          </a:p>
        </p:txBody>
      </p:sp>
      <p:sp>
        <p:nvSpPr>
          <p:cNvPr id="32771" name="2 Marcador de contenido"/>
          <p:cNvSpPr>
            <a:spLocks noGrp="1"/>
          </p:cNvSpPr>
          <p:nvPr>
            <p:ph sz="quarter" idx="15"/>
          </p:nvPr>
        </p:nvSpPr>
        <p:spPr>
          <a:xfrm>
            <a:off x="142875" y="908050"/>
            <a:ext cx="8786813" cy="5113338"/>
          </a:xfrm>
        </p:spPr>
        <p:txBody>
          <a:bodyPr/>
          <a:lstStyle/>
          <a:p>
            <a:r>
              <a:rPr smtClean="0"/>
              <a:t>Mejorar la accesibilidad de la educación superior virtual</a:t>
            </a:r>
          </a:p>
          <a:p>
            <a:pPr marL="603250" lvl="2">
              <a:buFont typeface="Arial" charset="0"/>
              <a:buChar char="•"/>
            </a:pPr>
            <a:r>
              <a:rPr smtClean="0"/>
              <a:t>a través de la creación e implantación de </a:t>
            </a:r>
            <a:r>
              <a:rPr b="1" u="sng" smtClean="0"/>
              <a:t>metodologías</a:t>
            </a:r>
            <a:r>
              <a:rPr smtClean="0"/>
              <a:t> que establezcan un modelo de trabajo para el cumplimiento de requisitos y </a:t>
            </a:r>
            <a:r>
              <a:rPr b="1" u="sng" smtClean="0"/>
              <a:t>estándares</a:t>
            </a:r>
            <a:r>
              <a:rPr smtClean="0"/>
              <a:t> de </a:t>
            </a:r>
            <a:r>
              <a:rPr b="1" u="sng" smtClean="0"/>
              <a:t>accesibilidad</a:t>
            </a:r>
            <a:r>
              <a:rPr smtClean="0"/>
              <a:t> en el contexto de la formación virtual,</a:t>
            </a:r>
          </a:p>
          <a:p>
            <a:pPr marL="603250" lvl="2">
              <a:buFont typeface="Arial" charset="0"/>
              <a:buChar char="•"/>
            </a:pPr>
            <a:r>
              <a:rPr smtClean="0"/>
              <a:t>especialmente a través de la </a:t>
            </a:r>
            <a:r>
              <a:rPr b="1" u="sng" smtClean="0"/>
              <a:t>Web</a:t>
            </a:r>
            <a:r>
              <a:rPr smtClean="0"/>
              <a:t>, </a:t>
            </a:r>
          </a:p>
          <a:p>
            <a:pPr marL="603250" lvl="2">
              <a:buFont typeface="Arial" charset="0"/>
              <a:buChar char="•"/>
            </a:pPr>
            <a:r>
              <a:rPr smtClean="0"/>
              <a:t>considerando </a:t>
            </a:r>
            <a:r>
              <a:rPr b="1" u="sng" smtClean="0"/>
              <a:t>planes de estudio</a:t>
            </a:r>
            <a:r>
              <a:rPr u="sng" smtClean="0"/>
              <a:t> </a:t>
            </a:r>
            <a:r>
              <a:rPr smtClean="0"/>
              <a:t>que estén conceptualizados según las necesidades sociales, de sostenibilidad y </a:t>
            </a:r>
            <a:r>
              <a:rPr b="1" u="sng" smtClean="0"/>
              <a:t>empleabilidad</a:t>
            </a:r>
            <a:r>
              <a:rPr smtClean="0"/>
              <a:t> de las personas con </a:t>
            </a:r>
            <a:r>
              <a:rPr b="1" u="sng" smtClean="0"/>
              <a:t>discapacidades</a:t>
            </a:r>
            <a:r>
              <a:rPr u="sng" smtClean="0"/>
              <a:t> </a:t>
            </a:r>
            <a:r>
              <a:rPr b="1" u="sng" smtClean="0"/>
              <a:t>físicas</a:t>
            </a:r>
            <a:r>
              <a:rPr smtClean="0"/>
              <a:t> de los países de AL participantes,</a:t>
            </a:r>
          </a:p>
          <a:p>
            <a:pPr marL="603250" lvl="2">
              <a:buFont typeface="Arial" charset="0"/>
              <a:buChar char="•"/>
            </a:pPr>
            <a:r>
              <a:rPr smtClean="0"/>
              <a:t>armonizados en el Espacio Común </a:t>
            </a:r>
            <a:r>
              <a:rPr b="1" u="sng" smtClean="0"/>
              <a:t>ALCUE</a:t>
            </a:r>
            <a:r>
              <a:rPr smtClean="0"/>
              <a:t> de Educación Superior; </a:t>
            </a:r>
          </a:p>
          <a:p>
            <a:pPr marL="603250" lvl="2">
              <a:buFont typeface="Arial" charset="0"/>
              <a:buChar char="•"/>
            </a:pPr>
            <a:r>
              <a:rPr smtClean="0"/>
              <a:t>y cuya accesibilidad y </a:t>
            </a:r>
            <a:r>
              <a:rPr b="1" u="sng" smtClean="0"/>
              <a:t>calidad</a:t>
            </a:r>
            <a:r>
              <a:rPr smtClean="0"/>
              <a:t> como formación virtual pueda ser verificable, </a:t>
            </a:r>
          </a:p>
          <a:p>
            <a:pPr marL="603250" lvl="2">
              <a:buFont typeface="Arial" charset="0"/>
              <a:buChar char="•"/>
            </a:pPr>
            <a:r>
              <a:rPr smtClean="0"/>
              <a:t>y pueda ser mejorada continuamente en la búsqueda de la </a:t>
            </a:r>
            <a:r>
              <a:rPr b="1" u="sng" smtClean="0"/>
              <a:t>excelencia</a:t>
            </a:r>
            <a:r>
              <a:rPr smtClean="0"/>
              <a:t>, </a:t>
            </a:r>
          </a:p>
          <a:p>
            <a:pPr marL="603250" lvl="2">
              <a:buFont typeface="Arial" charset="0"/>
              <a:buChar char="•"/>
            </a:pPr>
            <a:r>
              <a:rPr smtClean="0"/>
              <a:t>a través del establecimiento de una </a:t>
            </a:r>
            <a:r>
              <a:rPr b="1" u="sng" smtClean="0"/>
              <a:t>red</a:t>
            </a:r>
            <a:r>
              <a:rPr smtClean="0"/>
              <a:t> para fomentar las relaciones duraderas entre las </a:t>
            </a:r>
            <a:r>
              <a:rPr b="1" smtClean="0"/>
              <a:t>IES</a:t>
            </a:r>
            <a:r>
              <a:rPr smtClean="0"/>
              <a:t> de </a:t>
            </a:r>
            <a:r>
              <a:rPr b="1" smtClean="0"/>
              <a:t>AL</a:t>
            </a:r>
            <a:r>
              <a:rPr smtClean="0"/>
              <a:t> y de la </a:t>
            </a:r>
            <a:r>
              <a:rPr b="1" smtClean="0"/>
              <a:t>UE</a:t>
            </a:r>
            <a:r>
              <a:rPr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12 Diagrama"/>
          <p:cNvGraphicFramePr/>
          <p:nvPr/>
        </p:nvGraphicFramePr>
        <p:xfrm>
          <a:off x="142844" y="1428736"/>
          <a:ext cx="8786874" cy="4429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Marcador de texto"/>
          <p:cNvSpPr>
            <a:spLocks noGrp="1"/>
          </p:cNvSpPr>
          <p:nvPr>
            <p:ph type="body" sz="quarter" idx="13"/>
          </p:nvPr>
        </p:nvSpPr>
        <p:spPr>
          <a:xfrm>
            <a:off x="0" y="-1588"/>
            <a:ext cx="9144000" cy="644526"/>
          </a:xfrm>
        </p:spPr>
        <p:txBody>
          <a:bodyPr/>
          <a:lstStyle/>
          <a:p>
            <a:pPr>
              <a:defRPr/>
            </a:pPr>
            <a:r>
              <a:rPr dirty="0"/>
              <a:t>Convocatoria ALFA III </a:t>
            </a:r>
            <a:r>
              <a:rPr dirty="0">
                <a:sym typeface="Symbol"/>
              </a:rPr>
              <a:t> Proyecto ESVI-AL</a:t>
            </a:r>
            <a:endParaRPr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-1588"/>
            <a:ext cx="9144000" cy="644526"/>
          </a:xfrm>
        </p:spPr>
        <p:txBody>
          <a:bodyPr/>
          <a:lstStyle/>
          <a:p>
            <a:pPr>
              <a:defRPr/>
            </a:pPr>
            <a:r>
              <a:rPr dirty="0" smtClean="0"/>
              <a:t>Objetivos anuales del proyecto ESVI-AL</a:t>
            </a:r>
            <a:endParaRPr dirty="0"/>
          </a:p>
        </p:txBody>
      </p:sp>
      <p:sp>
        <p:nvSpPr>
          <p:cNvPr id="29699" name="2 Marcador de contenido"/>
          <p:cNvSpPr>
            <a:spLocks noGrp="1"/>
          </p:cNvSpPr>
          <p:nvPr>
            <p:ph sz="quarter" idx="15"/>
          </p:nvPr>
        </p:nvSpPr>
        <p:spPr>
          <a:xfrm>
            <a:off x="142875" y="908050"/>
            <a:ext cx="8786813" cy="5113338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dirty="0" smtClean="0"/>
              <a:t>Resumen por años</a:t>
            </a:r>
          </a:p>
          <a:p>
            <a:pPr algn="just">
              <a:defRPr/>
            </a:pPr>
            <a:r>
              <a:rPr dirty="0" smtClean="0"/>
              <a:t>Año 1: Creación una guía metodológica para la implantación de desarrollos curriculares y campus virtuales accesibles</a:t>
            </a:r>
          </a:p>
          <a:p>
            <a:pPr algn="just">
              <a:defRPr/>
            </a:pPr>
            <a:r>
              <a:rPr dirty="0" smtClean="0"/>
              <a:t>Año 2: Instalación de campus virtuales en América Latina, y formación de profesores de AL sobre cómo crear contenidos accesibles, y de técnicos sobre como instalar y mantener un campus virtual</a:t>
            </a:r>
          </a:p>
          <a:p>
            <a:pPr algn="just">
              <a:defRPr/>
            </a:pPr>
            <a:r>
              <a:rPr dirty="0" smtClean="0"/>
              <a:t>Año 3: Implantación de actividades formativas virtuales en los campos virtuales, e impartición de grupos piloto, utilizando el campus virtual, y creación de una Red de Cooperación y un observatorio de </a:t>
            </a:r>
            <a:r>
              <a:rPr dirty="0"/>
              <a:t>Accesibilidad en la Educación y Sociedad </a:t>
            </a:r>
            <a:r>
              <a:rPr dirty="0" smtClean="0"/>
              <a:t>Virtual.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-1588"/>
            <a:ext cx="9144000" cy="644526"/>
          </a:xfrm>
        </p:spPr>
        <p:txBody>
          <a:bodyPr/>
          <a:lstStyle/>
          <a:p>
            <a:pPr>
              <a:defRPr/>
            </a:pPr>
            <a:r>
              <a:rPr dirty="0"/>
              <a:t>Actividades principales del proyecto (12)</a:t>
            </a:r>
          </a:p>
          <a:p>
            <a:pPr>
              <a:spcBef>
                <a:spcPts val="0"/>
              </a:spcBef>
              <a:defRPr/>
            </a:pPr>
            <a:r>
              <a:rPr sz="1800" i="1" dirty="0"/>
              <a:t>(Con coordinadores y años en ejecución)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5"/>
          </p:nvPr>
        </p:nvGraphicFramePr>
        <p:xfrm>
          <a:off x="142875" y="765175"/>
          <a:ext cx="8461375" cy="548164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64636"/>
                <a:gridCol w="6456612"/>
                <a:gridCol w="776535"/>
                <a:gridCol w="663592"/>
              </a:tblGrid>
              <a:tr h="370862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A1.1</a:t>
                      </a:r>
                      <a:endParaRPr lang="es-ES" sz="1400" b="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Crear una metodología de accesibilidad educativa virtual</a:t>
                      </a:r>
                      <a:endParaRPr lang="es-ES" sz="1400" b="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UAH</a:t>
                      </a:r>
                      <a:endParaRPr lang="es-ES" sz="1400" b="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1</a:t>
                      </a:r>
                      <a:endParaRPr lang="es-ES" sz="1400" b="0" dirty="0"/>
                    </a:p>
                  </a:txBody>
                  <a:tcPr marL="91438" marR="91438" marT="45723" marB="45723"/>
                </a:tc>
              </a:tr>
              <a:tr h="370862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A1.2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Mejorar las técnicas de enseñanza virtual accesible de profesores de AL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UTPL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2,3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</a:tr>
              <a:tr h="51819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A2.1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Realizar un diagnóstico sobre situación de acceso y permanencia de estudiantes de poblaciones vulnerables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UPES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1,2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</a:tr>
              <a:tr h="370862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A2.2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Crear campus virtuales accesibles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UGAL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1,2,3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</a:tr>
              <a:tr h="51819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A2.3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Crear programas educativos virtuales accesibles orientados a la mejora de la empleabilidad de la población con discapacidad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UCCI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1,2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</a:tr>
              <a:tr h="51819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A2.4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Favorecer la inclusión en la sociedad y el acceso a mejores condiciones de empleo y de vida a la población con discapacidad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UCCI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3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</a:tr>
              <a:tr h="51819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A3.1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Analizar normas y estándares específicos de accesibilidad y de calidad de la formación virtual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URU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1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</a:tr>
              <a:tr h="370862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A3.2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Definir un modelo de acreditación de accesibilidad en la educación virtual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UTPL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2,3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</a:tr>
              <a:tr h="51819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A4.1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Crear convenios de colaboración, de doble titulación o reconocimiento de créditos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URU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3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</a:tr>
              <a:tr h="51819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A4.2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Crear un Portal Web de libre acceso para la replicación de la metodología de accesibilidad y el modelo de acreditación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UAH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2,3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</a:tr>
              <a:tr h="51819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A5.1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Establecer una Red de Cooperación sobre Accesibilidad en la Educación y Sociedad Virtual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UGAL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2,3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</a:tr>
              <a:tr h="370862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A5.2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Crear un Observatorio de Accesibilidad en la Educación y Sociedad Virtual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UCN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3</a:t>
                      </a:r>
                      <a:endParaRPr lang="es-ES" sz="1400" dirty="0"/>
                    </a:p>
                  </a:txBody>
                  <a:tcPr marL="91438" marR="91438" marT="45723" marB="457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-1588"/>
            <a:ext cx="9144000" cy="644526"/>
          </a:xfrm>
        </p:spPr>
        <p:txBody>
          <a:bodyPr/>
          <a:lstStyle/>
          <a:p>
            <a:pPr>
              <a:defRPr/>
            </a:pPr>
            <a:r>
              <a:rPr dirty="0" smtClean="0"/>
              <a:t>Congresos organizados por el proyecto ESVIAL </a:t>
            </a:r>
            <a:endParaRPr dirty="0"/>
          </a:p>
        </p:txBody>
      </p:sp>
      <p:sp>
        <p:nvSpPr>
          <p:cNvPr id="35843" name="2 Marcador de contenido"/>
          <p:cNvSpPr>
            <a:spLocks noGrp="1"/>
          </p:cNvSpPr>
          <p:nvPr>
            <p:ph sz="quarter" idx="15"/>
          </p:nvPr>
        </p:nvSpPr>
        <p:spPr>
          <a:xfrm>
            <a:off x="142875" y="908050"/>
            <a:ext cx="8786813" cy="5113338"/>
          </a:xfrm>
        </p:spPr>
        <p:txBody>
          <a:bodyPr/>
          <a:lstStyle/>
          <a:p>
            <a:r>
              <a:rPr dirty="0" smtClean="0"/>
              <a:t>Se celebrarán 2 congresos cada año, desde 2012 a 2014</a:t>
            </a:r>
          </a:p>
          <a:p>
            <a:pPr marL="603250" lvl="2">
              <a:buFont typeface="Arial" charset="0"/>
              <a:buChar char="•"/>
            </a:pPr>
            <a:r>
              <a:rPr dirty="0" smtClean="0"/>
              <a:t>Abril: Congreso Iberoamericano sobre Calidad y Accesibilidad de la </a:t>
            </a:r>
            <a:r>
              <a:rPr dirty="0" err="1" smtClean="0"/>
              <a:t>Formacion</a:t>
            </a:r>
            <a:r>
              <a:rPr dirty="0" smtClean="0"/>
              <a:t> Virtual (</a:t>
            </a:r>
            <a:r>
              <a:rPr dirty="0" smtClean="0">
                <a:solidFill>
                  <a:srgbClr val="FF0000"/>
                </a:solidFill>
              </a:rPr>
              <a:t>CAFVIR</a:t>
            </a:r>
            <a:r>
              <a:rPr dirty="0" smtClean="0"/>
              <a:t>)</a:t>
            </a:r>
          </a:p>
          <a:p>
            <a:pPr marL="806450" lvl="3">
              <a:buFont typeface="Arial" charset="0"/>
              <a:buChar char="•"/>
            </a:pPr>
            <a:r>
              <a:rPr dirty="0" smtClean="0"/>
              <a:t>Previsión: 2012 España, 2013 Portugal, 2014 Guatemala</a:t>
            </a:r>
          </a:p>
          <a:p>
            <a:pPr marL="806450" lvl="3">
              <a:buFont typeface="Arial" charset="0"/>
              <a:buChar char="•"/>
            </a:pPr>
            <a:r>
              <a:rPr dirty="0" smtClean="0"/>
              <a:t>Web de las 2 ediciones anteriores:</a:t>
            </a:r>
          </a:p>
          <a:p>
            <a:pPr marL="1073150" lvl="4">
              <a:buFont typeface="Arial" charset="0"/>
              <a:buChar char="•"/>
            </a:pPr>
            <a:r>
              <a:rPr sz="1400" dirty="0" smtClean="0"/>
              <a:t>CAFVIR 2010: </a:t>
            </a:r>
            <a:r>
              <a:rPr sz="1400" dirty="0" smtClean="0">
                <a:hlinkClick r:id="rId2"/>
              </a:rPr>
              <a:t>http://www.cafvir2010.uah.es/</a:t>
            </a:r>
            <a:endParaRPr sz="1400" dirty="0" smtClean="0"/>
          </a:p>
          <a:p>
            <a:pPr marL="1073150" lvl="4">
              <a:buFont typeface="Arial" charset="0"/>
              <a:buChar char="•"/>
            </a:pPr>
            <a:r>
              <a:rPr sz="1400" dirty="0" smtClean="0"/>
              <a:t>CAFVIR 2011: </a:t>
            </a:r>
            <a:r>
              <a:rPr sz="1400" dirty="0" smtClean="0">
                <a:hlinkClick r:id="rId3"/>
              </a:rPr>
              <a:t>http://www.cieduc.org/</a:t>
            </a:r>
            <a:endParaRPr sz="1400" dirty="0" smtClean="0"/>
          </a:p>
          <a:p>
            <a:pPr marL="1073150" lvl="4">
              <a:buFont typeface="Arial" charset="0"/>
              <a:buChar char="•"/>
            </a:pPr>
            <a:r>
              <a:rPr lang="es-ES" sz="1400" b="1" dirty="0" smtClean="0">
                <a:solidFill>
                  <a:srgbClr val="FF0000"/>
                </a:solidFill>
              </a:rPr>
              <a:t>Próxima edición: CAFVIR 2012: </a:t>
            </a:r>
            <a:r>
              <a:rPr lang="es-ES" sz="1400" b="1" dirty="0" smtClean="0">
                <a:solidFill>
                  <a:srgbClr val="FF0000"/>
                </a:solidFill>
                <a:hlinkClick r:id="rId4"/>
              </a:rPr>
              <a:t>http://www2.uah.es/cafvir2012/</a:t>
            </a:r>
            <a:r>
              <a:rPr lang="es-ES" sz="1400" b="1" dirty="0" smtClean="0">
                <a:solidFill>
                  <a:srgbClr val="FF0000"/>
                </a:solidFill>
              </a:rPr>
              <a:t> </a:t>
            </a:r>
            <a:endParaRPr sz="1400" b="1" dirty="0" smtClean="0">
              <a:solidFill>
                <a:srgbClr val="FF0000"/>
              </a:solidFill>
            </a:endParaRPr>
          </a:p>
          <a:p>
            <a:pPr marL="603250" lvl="2">
              <a:buFont typeface="Arial" charset="0"/>
              <a:buChar char="•"/>
            </a:pPr>
            <a:r>
              <a:rPr dirty="0" smtClean="0"/>
              <a:t>Octubre: Congreso Iberoamericano sobre Aplicación de Tecnologías de la Información y Comunicación Avanzadas (</a:t>
            </a:r>
            <a:r>
              <a:rPr dirty="0" smtClean="0">
                <a:solidFill>
                  <a:srgbClr val="FF0000"/>
                </a:solidFill>
              </a:rPr>
              <a:t>ATICA</a:t>
            </a:r>
            <a:r>
              <a:rPr dirty="0" smtClean="0"/>
              <a:t>)</a:t>
            </a:r>
          </a:p>
          <a:p>
            <a:pPr marL="806450" lvl="3">
              <a:buFont typeface="Arial" charset="0"/>
              <a:buChar char="•"/>
            </a:pPr>
            <a:r>
              <a:rPr dirty="0" smtClean="0"/>
              <a:t>Previsión: 2012 Ecuador, 2013 Perú, 2014 España</a:t>
            </a:r>
          </a:p>
          <a:p>
            <a:pPr marL="806450" lvl="3">
              <a:buFont typeface="Arial" charset="0"/>
              <a:buChar char="•"/>
            </a:pPr>
            <a:r>
              <a:rPr dirty="0" smtClean="0"/>
              <a:t>Web de las 3 ediciones anteriores:</a:t>
            </a:r>
          </a:p>
          <a:p>
            <a:pPr marL="1073150" lvl="4">
              <a:buFont typeface="Arial" charset="0"/>
              <a:buChar char="•"/>
            </a:pPr>
            <a:r>
              <a:rPr sz="1400" dirty="0" smtClean="0"/>
              <a:t>ATICA 2009, ATICA 2010, ATICA 2011: </a:t>
            </a:r>
            <a:r>
              <a:rPr sz="1400" dirty="0" smtClean="0">
                <a:hlinkClick r:id="rId5"/>
              </a:rPr>
              <a:t>http://www.cc.uah.es/Atica/</a:t>
            </a:r>
            <a:r>
              <a:rPr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-1588"/>
            <a:ext cx="9144000" cy="838300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Red </a:t>
            </a:r>
            <a:r>
              <a:rPr lang="es-ES" dirty="0"/>
              <a:t>de cooperación sobre Accesibilidad en la Educación y Sociedad Virtual</a:t>
            </a:r>
            <a:r>
              <a:rPr dirty="0" smtClean="0"/>
              <a:t> </a:t>
            </a:r>
            <a:endParaRPr dirty="0"/>
          </a:p>
        </p:txBody>
      </p:sp>
      <p:sp>
        <p:nvSpPr>
          <p:cNvPr id="35843" name="2 Marcador de contenido"/>
          <p:cNvSpPr>
            <a:spLocks noGrp="1"/>
          </p:cNvSpPr>
          <p:nvPr>
            <p:ph sz="quarter" idx="15"/>
          </p:nvPr>
        </p:nvSpPr>
        <p:spPr>
          <a:xfrm>
            <a:off x="971600" y="1412006"/>
            <a:ext cx="6552728" cy="3673178"/>
          </a:xfrm>
        </p:spPr>
        <p:txBody>
          <a:bodyPr>
            <a:normAutofit/>
          </a:bodyPr>
          <a:lstStyle/>
          <a:p>
            <a:pPr algn="just"/>
            <a:r>
              <a:rPr dirty="0" smtClean="0"/>
              <a:t>En 2013 se creará la </a:t>
            </a:r>
            <a:r>
              <a:rPr lang="es-ES" dirty="0" smtClean="0"/>
              <a:t>Red </a:t>
            </a:r>
            <a:r>
              <a:rPr lang="es-ES" dirty="0"/>
              <a:t>de cooperación </a:t>
            </a:r>
            <a:r>
              <a:rPr lang="es-ES" dirty="0" smtClean="0"/>
              <a:t>y el Observatorio sobre </a:t>
            </a:r>
            <a:r>
              <a:rPr lang="es-ES" dirty="0"/>
              <a:t>Accesibilidad en la Educación y Sociedad </a:t>
            </a:r>
            <a:r>
              <a:rPr lang="es-ES" dirty="0" smtClean="0"/>
              <a:t>Virtual</a:t>
            </a:r>
          </a:p>
          <a:p>
            <a:pPr algn="just"/>
            <a:r>
              <a:rPr lang="es-ES" dirty="0" smtClean="0"/>
              <a:t>Integrada por los socios y entidades colaboradoras del proyecto ESVI-AL</a:t>
            </a:r>
          </a:p>
          <a:p>
            <a:pPr algn="just"/>
            <a:r>
              <a:rPr lang="es-ES" dirty="0" smtClean="0"/>
              <a:t>Y se invitará a integrarse a cualquier organización y persona interesada en la mejora de la accesibilidad de la educación virtual y de los servicios virtuales.</a:t>
            </a:r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66244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-1588"/>
            <a:ext cx="9144000" cy="644526"/>
          </a:xfrm>
        </p:spPr>
        <p:txBody>
          <a:bodyPr/>
          <a:lstStyle/>
          <a:p>
            <a:pPr>
              <a:defRPr/>
            </a:pPr>
            <a:r>
              <a:rPr dirty="0" smtClean="0"/>
              <a:t>Conclusiones </a:t>
            </a:r>
            <a:endParaRPr dirty="0"/>
          </a:p>
        </p:txBody>
      </p:sp>
      <p:sp>
        <p:nvSpPr>
          <p:cNvPr id="35843" name="2 Marcador de contenido"/>
          <p:cNvSpPr>
            <a:spLocks noGrp="1"/>
          </p:cNvSpPr>
          <p:nvPr>
            <p:ph sz="quarter" idx="15"/>
          </p:nvPr>
        </p:nvSpPr>
        <p:spPr>
          <a:xfrm>
            <a:off x="539552" y="908050"/>
            <a:ext cx="7992888" cy="5113338"/>
          </a:xfrm>
        </p:spPr>
        <p:txBody>
          <a:bodyPr/>
          <a:lstStyle/>
          <a:p>
            <a:r>
              <a:rPr lang="es-ES" dirty="0"/>
              <a:t>La accesibilidad beneficia a las personas que presentan algún grado de discapacidad, como por ejemplo:</a:t>
            </a:r>
          </a:p>
          <a:p>
            <a:pPr lvl="2"/>
            <a:r>
              <a:rPr lang="es-ES" dirty="0"/>
              <a:t>Discapacidades visuales. </a:t>
            </a:r>
          </a:p>
          <a:p>
            <a:pPr lvl="2"/>
            <a:r>
              <a:rPr lang="es-ES" dirty="0"/>
              <a:t>Discapacidades auditivas.</a:t>
            </a:r>
          </a:p>
          <a:p>
            <a:pPr lvl="2"/>
            <a:r>
              <a:rPr lang="es-ES" dirty="0"/>
              <a:t>Discapacidades físicas o motrices.</a:t>
            </a:r>
          </a:p>
          <a:p>
            <a:r>
              <a:rPr lang="es-ES" dirty="0"/>
              <a:t>Pero también beneficia a otros grupos como:</a:t>
            </a:r>
          </a:p>
          <a:p>
            <a:pPr lvl="2"/>
            <a:r>
              <a:rPr lang="es-ES" dirty="0"/>
              <a:t>Usuarios de edad avanzada.</a:t>
            </a:r>
          </a:p>
          <a:p>
            <a:pPr lvl="2"/>
            <a:r>
              <a:rPr lang="es-ES" dirty="0"/>
              <a:t>Usuarios que no dominen el idioma.</a:t>
            </a:r>
          </a:p>
          <a:p>
            <a:pPr lvl="2"/>
            <a:r>
              <a:rPr lang="es-ES" dirty="0"/>
              <a:t>Usuarios inexpertos o con dificultades en su entorno.</a:t>
            </a:r>
          </a:p>
          <a:p>
            <a:endParaRPr lang="es-ES" dirty="0" smtClean="0"/>
          </a:p>
          <a:p>
            <a:pPr marL="0" lvl="1" indent="0" algn="ctr">
              <a:buNone/>
            </a:pPr>
            <a:r>
              <a:rPr lang="es-ES" sz="2400" b="1" i="1" dirty="0" smtClean="0"/>
              <a:t>La </a:t>
            </a:r>
            <a:r>
              <a:rPr lang="es-ES" sz="2400" b="1" i="1" dirty="0"/>
              <a:t>accesibilidad beneficia a </a:t>
            </a:r>
            <a:r>
              <a:rPr lang="es-ES" sz="2400" b="1" i="1" dirty="0" smtClean="0"/>
              <a:t>TODOS</a:t>
            </a:r>
            <a:endParaRPr lang="es-ES" sz="2400" b="1" i="1" dirty="0"/>
          </a:p>
        </p:txBody>
      </p:sp>
    </p:spTree>
    <p:extLst>
      <p:ext uri="{BB962C8B-B14F-4D97-AF65-F5344CB8AC3E}">
        <p14:creationId xmlns:p14="http://schemas.microsoft.com/office/powerpoint/2010/main" val="275193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ChangeArrowheads="1"/>
          </p:cNvSpPr>
          <p:nvPr/>
        </p:nvSpPr>
        <p:spPr bwMode="auto">
          <a:xfrm>
            <a:off x="468313" y="1773238"/>
            <a:ext cx="8134350" cy="218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s-ES" sz="4800" b="1">
                <a:solidFill>
                  <a:schemeClr val="bg1"/>
                </a:solidFill>
                <a:latin typeface="Arial" charset="0"/>
              </a:rPr>
              <a:t/>
            </a:r>
            <a:br>
              <a:rPr lang="es-ES" sz="4800" b="1">
                <a:solidFill>
                  <a:schemeClr val="bg1"/>
                </a:solidFill>
                <a:latin typeface="Arial" charset="0"/>
              </a:rPr>
            </a:br>
            <a:endParaRPr lang="es-ES" sz="4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33651" y="4003352"/>
            <a:ext cx="4214813" cy="121443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s-ES_tradnl" sz="2000" dirty="0" smtClean="0">
                <a:solidFill>
                  <a:schemeClr val="tx1"/>
                </a:solidFill>
              </a:rPr>
              <a:t>José R. Hilera</a:t>
            </a:r>
          </a:p>
          <a:p>
            <a:pPr algn="l" eaLnBrk="1" hangingPunct="1">
              <a:lnSpc>
                <a:spcPct val="90000"/>
              </a:lnSpc>
            </a:pPr>
            <a:r>
              <a:rPr lang="es-ES_tradnl" sz="2000" dirty="0" smtClean="0">
                <a:solidFill>
                  <a:schemeClr val="tx1"/>
                </a:solidFill>
              </a:rPr>
              <a:t>(jose.hilera@uah.es)</a:t>
            </a:r>
          </a:p>
          <a:p>
            <a:pPr algn="l" eaLnBrk="1" hangingPunct="1">
              <a:lnSpc>
                <a:spcPct val="90000"/>
              </a:lnSpc>
            </a:pPr>
            <a:endParaRPr lang="es-ES_tradnl" sz="2000" dirty="0" smtClean="0"/>
          </a:p>
          <a:p>
            <a:pPr algn="l" eaLnBrk="1" hangingPunct="1">
              <a:lnSpc>
                <a:spcPct val="90000"/>
              </a:lnSpc>
            </a:pPr>
            <a:r>
              <a:rPr lang="es-ES_tradnl" sz="2000" i="1" dirty="0" smtClean="0">
                <a:solidFill>
                  <a:schemeClr val="accent2"/>
                </a:solidFill>
              </a:rPr>
              <a:t>Universidad de Alcalá</a:t>
            </a:r>
          </a:p>
          <a:p>
            <a:pPr algn="l" eaLnBrk="1" hangingPunct="1">
              <a:lnSpc>
                <a:spcPct val="90000"/>
              </a:lnSpc>
            </a:pPr>
            <a:r>
              <a:rPr lang="es-ES_tradnl" sz="2000" i="1" dirty="0" smtClean="0">
                <a:solidFill>
                  <a:schemeClr val="accent2"/>
                </a:solidFill>
              </a:rPr>
              <a:t>(Alcalá de Henares, España)</a:t>
            </a:r>
          </a:p>
        </p:txBody>
      </p:sp>
      <p:pic>
        <p:nvPicPr>
          <p:cNvPr id="27653" name="4 Imagen" descr="galeria_politecnico_1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26" y="3789040"/>
            <a:ext cx="36957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578495"/>
          </a:xfrm>
        </p:spPr>
        <p:txBody>
          <a:bodyPr/>
          <a:lstStyle/>
          <a:p>
            <a:pPr algn="ctr"/>
            <a:r>
              <a:rPr lang="es-ES" sz="3200" dirty="0" smtClean="0">
                <a:solidFill>
                  <a:srgbClr val="0E44A8"/>
                </a:solidFill>
              </a:rPr>
              <a:t>Gracias por su atención</a:t>
            </a:r>
            <a:endParaRPr lang="es-ES" sz="3200" dirty="0">
              <a:solidFill>
                <a:srgbClr val="0E44A8"/>
              </a:solidFill>
            </a:endParaRPr>
          </a:p>
        </p:txBody>
      </p:sp>
      <p:pic>
        <p:nvPicPr>
          <p:cNvPr id="7" name="6 Imagen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7" y="6227598"/>
            <a:ext cx="1715393" cy="44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3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>
          <a:xfrm>
            <a:off x="0" y="-1588"/>
            <a:ext cx="9144000" cy="644526"/>
          </a:xfrm>
        </p:spPr>
        <p:txBody>
          <a:bodyPr/>
          <a:lstStyle/>
          <a:p>
            <a:pPr>
              <a:defRPr/>
            </a:pPr>
            <a:r>
              <a:rPr dirty="0" smtClean="0"/>
              <a:t>Índice</a:t>
            </a:r>
            <a:endParaRPr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5"/>
          </p:nvPr>
        </p:nvSpPr>
        <p:spPr>
          <a:xfrm>
            <a:off x="1547664" y="1195982"/>
            <a:ext cx="6264696" cy="5113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dirty="0" smtClean="0"/>
              <a:t>Requisitos de un Campus Virtual accesible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s-ES" dirty="0" smtClean="0"/>
              <a:t>Estándares y legislación vigente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s-ES" dirty="0" smtClean="0"/>
              <a:t>Situación actual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s-ES" dirty="0" smtClean="0"/>
              <a:t>Proyecto </a:t>
            </a:r>
            <a:r>
              <a:rPr lang="es-ES" dirty="0"/>
              <a:t>ESVI-AL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s-ES" dirty="0" smtClean="0"/>
              <a:t>Congresos organizados por el proyecto ESVI-AL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s-ES" dirty="0" smtClean="0"/>
              <a:t>Red </a:t>
            </a:r>
            <a:r>
              <a:rPr lang="es-ES" dirty="0"/>
              <a:t>de cooperación sobre Accesibilidad en la Educación y Sociedad Virtual</a:t>
            </a:r>
            <a:endParaRPr lang="es-ES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s-ES" dirty="0" smtClean="0"/>
              <a:t>Conclusiones</a:t>
            </a:r>
            <a:endParaRPr dirty="0" smtClean="0"/>
          </a:p>
          <a:p>
            <a:pPr marL="457200" indent="-457200">
              <a:buFont typeface="+mj-lt"/>
              <a:buAutoNum type="arabicPeriod"/>
              <a:defRPr/>
            </a:pPr>
            <a:endParaRPr dirty="0" smtClean="0"/>
          </a:p>
          <a:p>
            <a:pPr marL="457200" indent="-457200">
              <a:buFont typeface="+mj-lt"/>
              <a:buAutoNum type="arabicPeriod"/>
              <a:defRPr/>
            </a:pPr>
            <a:endParaRPr dirty="0" smtClean="0"/>
          </a:p>
          <a:p>
            <a:pPr>
              <a:defRPr/>
            </a:pPr>
            <a:endParaRPr dirty="0" smtClean="0"/>
          </a:p>
          <a:p>
            <a:pPr>
              <a:defRPr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Definición de </a:t>
            </a:r>
            <a:r>
              <a:rPr lang="es-ES" dirty="0" smtClean="0"/>
              <a:t>“Accesibilidad”</a:t>
            </a:r>
            <a:endParaRPr lang="es-ES" dirty="0"/>
          </a:p>
        </p:txBody>
      </p:sp>
      <p:sp>
        <p:nvSpPr>
          <p:cNvPr id="18434" name="1 Marcador de contenido"/>
          <p:cNvSpPr>
            <a:spLocks noGrp="1"/>
          </p:cNvSpPr>
          <p:nvPr>
            <p:ph sz="quarter" idx="15"/>
          </p:nvPr>
        </p:nvSpPr>
        <p:spPr>
          <a:xfrm>
            <a:off x="1761790" y="1268760"/>
            <a:ext cx="5618522" cy="1296144"/>
          </a:xfrm>
        </p:spPr>
        <p:txBody>
          <a:bodyPr>
            <a:noAutofit/>
          </a:bodyPr>
          <a:lstStyle/>
          <a:p>
            <a:pPr marL="0" lvl="2" indent="15875" algn="just" eaLnBrk="1" hangingPunct="1">
              <a:spcAft>
                <a:spcPct val="0"/>
              </a:spcAft>
              <a:buFontTx/>
              <a:buNone/>
            </a:pPr>
            <a:r>
              <a:rPr sz="2400" dirty="0" smtClean="0">
                <a:solidFill>
                  <a:schemeClr val="accent2"/>
                </a:solidFill>
                <a:cs typeface="Arial" charset="0"/>
              </a:rPr>
              <a:t>“Condición que deben cumplir los entornos, productos y servicios para que sean comprensibles, utilizables y practicables por todas las personas”</a:t>
            </a:r>
          </a:p>
          <a:p>
            <a:pPr marL="0" lvl="2" indent="15875" eaLnBrk="1" hangingPunct="1">
              <a:spcAft>
                <a:spcPct val="0"/>
              </a:spcAft>
              <a:buFontTx/>
              <a:buNone/>
            </a:pPr>
            <a:endParaRPr sz="2400" i="1" dirty="0" smtClean="0">
              <a:cs typeface="Arial" charset="0"/>
            </a:endParaRPr>
          </a:p>
          <a:p>
            <a:pPr marL="0" lvl="2" indent="15875" eaLnBrk="1" hangingPunct="1">
              <a:spcAft>
                <a:spcPct val="0"/>
              </a:spcAft>
              <a:buFontTx/>
              <a:buNone/>
            </a:pPr>
            <a:endParaRPr sz="2400" dirty="0" smtClean="0">
              <a:cs typeface="Arial" charset="0"/>
            </a:endParaRPr>
          </a:p>
          <a:p>
            <a:pPr marL="914400" lvl="1" indent="-514350" eaLnBrk="1" hangingPunct="1">
              <a:spcAft>
                <a:spcPct val="0"/>
              </a:spcAft>
              <a:buFontTx/>
              <a:buNone/>
            </a:pPr>
            <a:endParaRPr sz="2400" dirty="0" smtClean="0">
              <a:cs typeface="Arial" charset="0"/>
            </a:endParaRPr>
          </a:p>
        </p:txBody>
      </p:sp>
      <p:sp>
        <p:nvSpPr>
          <p:cNvPr id="4" name="1 Marcador de contenido"/>
          <p:cNvSpPr txBox="1">
            <a:spLocks/>
          </p:cNvSpPr>
          <p:nvPr/>
        </p:nvSpPr>
        <p:spPr bwMode="auto">
          <a:xfrm>
            <a:off x="2747144" y="3643313"/>
            <a:ext cx="592931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lvl="2" indent="15875">
              <a:spcBef>
                <a:spcPts val="0"/>
              </a:spcBef>
              <a:spcAft>
                <a:spcPts val="1800"/>
              </a:spcAft>
              <a:defRPr/>
            </a:pPr>
            <a:r>
              <a:rPr lang="es-ES" sz="1800" b="0" i="1" kern="0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Ley 51/2003, de 2 de diciembre, de igualdad de oportunidades, no discriminación y accesibilidad universal de las personas con discapacidad</a:t>
            </a:r>
          </a:p>
          <a:p>
            <a:pPr marL="0" lvl="2" indent="15875">
              <a:spcBef>
                <a:spcPts val="0"/>
              </a:spcBef>
              <a:spcAft>
                <a:spcPts val="1800"/>
              </a:spcAft>
              <a:defRPr/>
            </a:pPr>
            <a:endParaRPr lang="es-ES" sz="2400" b="0" i="1" kern="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2" indent="15875">
              <a:spcBef>
                <a:spcPts val="0"/>
              </a:spcBef>
              <a:spcAft>
                <a:spcPts val="1800"/>
              </a:spcAft>
              <a:defRPr/>
            </a:pPr>
            <a:endParaRPr lang="es-ES" sz="2400" b="0" i="1" kern="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2" indent="15875">
              <a:spcBef>
                <a:spcPts val="0"/>
              </a:spcBef>
              <a:spcAft>
                <a:spcPts val="1800"/>
              </a:spcAft>
              <a:defRPr/>
            </a:pPr>
            <a:endParaRPr lang="es-ES" sz="2400" b="0" kern="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lvl="1" indent="-514350">
              <a:spcBef>
                <a:spcPts val="0"/>
              </a:spcBef>
              <a:spcAft>
                <a:spcPts val="1800"/>
              </a:spcAft>
              <a:defRPr/>
            </a:pPr>
            <a:endParaRPr lang="es-ES" sz="2800" b="0" kern="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-1588"/>
            <a:ext cx="9144000" cy="644526"/>
          </a:xfrm>
        </p:spPr>
        <p:txBody>
          <a:bodyPr/>
          <a:lstStyle/>
          <a:p>
            <a:pPr>
              <a:defRPr/>
            </a:pPr>
            <a:r>
              <a:rPr sz="3200" dirty="0" smtClean="0"/>
              <a:t>Campus virtual accesible</a:t>
            </a:r>
            <a:endParaRPr sz="3200" dirty="0"/>
          </a:p>
        </p:txBody>
      </p:sp>
      <p:sp>
        <p:nvSpPr>
          <p:cNvPr id="32771" name="2 Marcador de contenido"/>
          <p:cNvSpPr>
            <a:spLocks noGrp="1"/>
          </p:cNvSpPr>
          <p:nvPr>
            <p:ph sz="quarter" idx="15"/>
          </p:nvPr>
        </p:nvSpPr>
        <p:spPr>
          <a:xfrm>
            <a:off x="827584" y="908050"/>
            <a:ext cx="7272808" cy="4465166"/>
          </a:xfrm>
        </p:spPr>
        <p:txBody>
          <a:bodyPr>
            <a:normAutofit lnSpcReduction="10000"/>
          </a:bodyPr>
          <a:lstStyle/>
          <a:p>
            <a:pPr algn="just"/>
            <a:r>
              <a:rPr sz="2600" dirty="0" smtClean="0"/>
              <a:t>Para que un campus virtual sea accesible, la accesibilidad debe garantizarse a todos los niveles:</a:t>
            </a:r>
          </a:p>
          <a:p>
            <a:pPr marL="603250" lvl="2" algn="just">
              <a:buFont typeface="Arial" charset="0"/>
              <a:buChar char="•"/>
            </a:pPr>
            <a:r>
              <a:rPr lang="es-ES" sz="2200" b="1" u="sng" dirty="0" smtClean="0"/>
              <a:t>Portal Web </a:t>
            </a:r>
            <a:r>
              <a:rPr lang="es-ES" sz="2200" dirty="0" smtClean="0"/>
              <a:t>de la institución accesible </a:t>
            </a:r>
          </a:p>
          <a:p>
            <a:pPr marL="603250" lvl="2" algn="just">
              <a:buFont typeface="Arial" charset="0"/>
              <a:buChar char="•"/>
            </a:pPr>
            <a:r>
              <a:rPr lang="es-ES" sz="2200" b="1" u="sng" dirty="0" smtClean="0"/>
              <a:t>LMS</a:t>
            </a:r>
            <a:r>
              <a:rPr lang="es-ES" sz="2200" dirty="0"/>
              <a:t>: Servicios de gestión del aprendizaje accesibles</a:t>
            </a:r>
          </a:p>
          <a:p>
            <a:pPr marL="603250" lvl="2" algn="just">
              <a:buFont typeface="Arial" charset="0"/>
              <a:buChar char="•"/>
            </a:pPr>
            <a:r>
              <a:rPr lang="es-ES" sz="2200" b="1" u="sng" dirty="0" smtClean="0"/>
              <a:t>LMCS</a:t>
            </a:r>
            <a:r>
              <a:rPr lang="es-ES" sz="2200" dirty="0"/>
              <a:t>: Servicios de gestión de contenidos accesibles, </a:t>
            </a:r>
            <a:r>
              <a:rPr lang="es-ES" sz="2200" dirty="0" smtClean="0"/>
              <a:t>incluidos los buscadores </a:t>
            </a:r>
            <a:r>
              <a:rPr lang="es-ES" sz="2200" dirty="0"/>
              <a:t>accesibles en  repositorios de objetos de aprendizaje. </a:t>
            </a:r>
          </a:p>
          <a:p>
            <a:pPr marL="603250" lvl="2" algn="just">
              <a:buFont typeface="Arial" charset="0"/>
              <a:buChar char="•"/>
            </a:pPr>
            <a:r>
              <a:rPr lang="es-ES" sz="2200" b="1" u="sng" dirty="0" smtClean="0"/>
              <a:t>Recursos Educativos</a:t>
            </a:r>
            <a:r>
              <a:rPr lang="es-ES" sz="2200" dirty="0" smtClean="0"/>
              <a:t>: </a:t>
            </a:r>
            <a:r>
              <a:rPr lang="es-ES" sz="2200" dirty="0"/>
              <a:t>Objetos de aprendizaje con contenido accesible</a:t>
            </a:r>
            <a:r>
              <a:rPr lang="es-ES" sz="2200" dirty="0" smtClean="0"/>
              <a:t>.</a:t>
            </a: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16695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-1588"/>
            <a:ext cx="9144000" cy="644526"/>
          </a:xfrm>
        </p:spPr>
        <p:txBody>
          <a:bodyPr/>
          <a:lstStyle/>
          <a:p>
            <a:pPr>
              <a:defRPr/>
            </a:pPr>
            <a:r>
              <a:rPr lang="es-ES" sz="3200" dirty="0" smtClean="0"/>
              <a:t>Algunas normas aplicables vigentes</a:t>
            </a:r>
            <a:endParaRPr sz="3200" dirty="0"/>
          </a:p>
        </p:txBody>
      </p:sp>
      <p:sp>
        <p:nvSpPr>
          <p:cNvPr id="32771" name="2 Marcador de contenido"/>
          <p:cNvSpPr>
            <a:spLocks noGrp="1"/>
          </p:cNvSpPr>
          <p:nvPr>
            <p:ph sz="quarter" idx="15"/>
          </p:nvPr>
        </p:nvSpPr>
        <p:spPr>
          <a:xfrm>
            <a:off x="467544" y="1124074"/>
            <a:ext cx="7632848" cy="4465166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err="1" smtClean="0"/>
              <a:t>Calidad</a:t>
            </a:r>
            <a:r>
              <a:rPr lang="en-US" sz="2600" dirty="0" smtClean="0"/>
              <a:t> de la </a:t>
            </a:r>
            <a:r>
              <a:rPr lang="en-US" sz="2600" dirty="0" err="1" smtClean="0"/>
              <a:t>formación</a:t>
            </a:r>
            <a:r>
              <a:rPr lang="en-US" sz="2600" dirty="0" smtClean="0"/>
              <a:t> virtual: UNE 66181:2008</a:t>
            </a:r>
          </a:p>
          <a:p>
            <a:pPr lvl="2"/>
            <a:r>
              <a:rPr lang="en-US" sz="2400" dirty="0" err="1" smtClean="0"/>
              <a:t>Establece</a:t>
            </a:r>
            <a:r>
              <a:rPr lang="en-US" sz="2400" dirty="0" smtClean="0"/>
              <a:t> la </a:t>
            </a:r>
            <a:r>
              <a:rPr lang="en-US" sz="2400" dirty="0" err="1" smtClean="0"/>
              <a:t>accesibilidad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indicador</a:t>
            </a:r>
            <a:r>
              <a:rPr lang="en-US" sz="2400" dirty="0" smtClean="0"/>
              <a:t> de </a:t>
            </a:r>
            <a:r>
              <a:rPr lang="en-US" sz="2400" dirty="0" err="1" smtClean="0"/>
              <a:t>calidad</a:t>
            </a:r>
            <a:r>
              <a:rPr lang="en-US" sz="2400" dirty="0" smtClean="0"/>
              <a:t> (5 </a:t>
            </a:r>
            <a:r>
              <a:rPr lang="en-US" sz="2400" dirty="0" err="1" smtClean="0"/>
              <a:t>niveles</a:t>
            </a:r>
            <a:r>
              <a:rPr lang="en-US" sz="2400" dirty="0" smtClean="0"/>
              <a:t>)</a:t>
            </a:r>
          </a:p>
          <a:p>
            <a:r>
              <a:rPr lang="es-ES" sz="2600" dirty="0" smtClean="0"/>
              <a:t>Accesibilidad </a:t>
            </a:r>
            <a:r>
              <a:rPr lang="es-ES" sz="2600" dirty="0"/>
              <a:t>de los contenidos </a:t>
            </a:r>
            <a:r>
              <a:rPr lang="es-ES" sz="2600" dirty="0" smtClean="0"/>
              <a:t>Web: </a:t>
            </a:r>
          </a:p>
          <a:p>
            <a:pPr lvl="2"/>
            <a:r>
              <a:rPr lang="en-US" sz="2400" dirty="0"/>
              <a:t>Web Content Accessibility Guidelines, WCAG 2.0 (2008)</a:t>
            </a:r>
          </a:p>
          <a:p>
            <a:pPr lvl="2"/>
            <a:r>
              <a:rPr lang="es-ES" sz="2400" dirty="0" smtClean="0"/>
              <a:t>UNE 139803:2004: Equivalente a WCAG 1.0 (1999)</a:t>
            </a:r>
            <a:endParaRPr lang="es-ES" sz="2400" dirty="0"/>
          </a:p>
          <a:p>
            <a:r>
              <a:rPr lang="es-ES" sz="2600" dirty="0" smtClean="0"/>
              <a:t>Accesibilidad </a:t>
            </a:r>
            <a:r>
              <a:rPr lang="es-ES" sz="2600" dirty="0"/>
              <a:t>del </a:t>
            </a:r>
            <a:r>
              <a:rPr lang="es-ES" sz="2600" dirty="0" smtClean="0"/>
              <a:t>software: UNE 139802:2009</a:t>
            </a:r>
          </a:p>
          <a:p>
            <a:pPr lvl="2"/>
            <a:r>
              <a:rPr lang="es-ES" sz="2400" dirty="0" smtClean="0"/>
              <a:t>Equivalente a ISO </a:t>
            </a:r>
            <a:r>
              <a:rPr lang="es-ES" sz="2400" dirty="0"/>
              <a:t>9241-171:2008</a:t>
            </a:r>
          </a:p>
          <a:p>
            <a:r>
              <a:rPr lang="es-ES" sz="2600" dirty="0"/>
              <a:t>Accesibilidad del </a:t>
            </a:r>
            <a:r>
              <a:rPr lang="es-ES" sz="2600" dirty="0" smtClean="0"/>
              <a:t>hardware:</a:t>
            </a:r>
          </a:p>
          <a:p>
            <a:pPr lvl="2"/>
            <a:r>
              <a:rPr lang="es-ES" sz="2400" dirty="0" smtClean="0"/>
              <a:t>UNE 139801:2003</a:t>
            </a:r>
          </a:p>
          <a:p>
            <a:pPr lvl="2"/>
            <a:r>
              <a:rPr lang="es-ES" sz="2400" dirty="0"/>
              <a:t>UNE-EN ISO 9241-20:2009</a:t>
            </a:r>
          </a:p>
          <a:p>
            <a:r>
              <a:rPr lang="es-ES" sz="2600" dirty="0"/>
              <a:t>Adaptabilidad y accesibilidad </a:t>
            </a:r>
            <a:r>
              <a:rPr lang="es-ES" sz="2600" dirty="0" smtClean="0"/>
              <a:t>en e-aprendizaje</a:t>
            </a:r>
            <a:r>
              <a:rPr sz="2600" dirty="0" smtClean="0"/>
              <a:t>: </a:t>
            </a:r>
            <a:r>
              <a:rPr lang="es-ES" sz="2600" dirty="0"/>
              <a:t>ISO/IEC </a:t>
            </a:r>
            <a:r>
              <a:rPr lang="es-ES" sz="2600" dirty="0" smtClean="0"/>
              <a:t>24751:2008</a:t>
            </a:r>
          </a:p>
          <a:p>
            <a:pPr lvl="2"/>
            <a:r>
              <a:rPr lang="es-ES" sz="2400" dirty="0" smtClean="0"/>
              <a:t>Se </a:t>
            </a:r>
            <a:r>
              <a:rPr lang="es-ES" sz="2400" dirty="0"/>
              <a:t>publicará </a:t>
            </a:r>
            <a:r>
              <a:rPr lang="es-ES" sz="2400" dirty="0" smtClean="0"/>
              <a:t>en España como </a:t>
            </a:r>
            <a:r>
              <a:rPr lang="es-ES" sz="2400" dirty="0"/>
              <a:t>UNE-EN ISO/IEC </a:t>
            </a:r>
            <a:r>
              <a:rPr lang="es-ES" sz="2400" dirty="0" smtClean="0"/>
              <a:t>24751:2012</a:t>
            </a:r>
            <a:endParaRPr sz="2400" dirty="0" smtClean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125672"/>
            <a:ext cx="720000" cy="253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124875"/>
            <a:ext cx="720000" cy="25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484" y="2125588"/>
            <a:ext cx="720000" cy="25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32" y="1124744"/>
            <a:ext cx="449659" cy="80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0" descr="Icono del  Nivel A de conformidad con las Directrices de Accesibilidad para el Contenido Web 1.0 del W3C-WA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560819"/>
            <a:ext cx="720000" cy="254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2" descr="Icono del Nivel Doble-A de conformidad con las Directrices de Accesibilidad para el Contenido Web 1.0 del W3C-WA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659" y="2561100"/>
            <a:ext cx="720000" cy="254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4" descr="Icono del Nivel Triple-A de conformidad con las Directrices de Accesibilidad para el Contenido Web 1.0 del W3C-WA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823" y="2561100"/>
            <a:ext cx="720000" cy="254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14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95" y="836712"/>
            <a:ext cx="9011287" cy="54006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-1588"/>
            <a:ext cx="9144000" cy="644526"/>
          </a:xfrm>
        </p:spPr>
        <p:txBody>
          <a:bodyPr/>
          <a:lstStyle/>
          <a:p>
            <a:pPr>
              <a:defRPr/>
            </a:pPr>
            <a:r>
              <a:rPr lang="es-ES" sz="3200" dirty="0" smtClean="0"/>
              <a:t>Legislación vigente en España</a:t>
            </a:r>
            <a:endParaRPr sz="3200" dirty="0"/>
          </a:p>
        </p:txBody>
      </p:sp>
      <p:pic>
        <p:nvPicPr>
          <p:cNvPr id="8" name="Picture 30" descr="Icono del  Nivel A de conformidad con las Directrices de Accesibilidad para el Contenido Web 1.0 del W3C-WA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42647"/>
            <a:ext cx="720000" cy="254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2" descr="Icono del Nivel Doble-A de conformidad con las Directrices de Accesibilidad para el Contenido Web 1.0 del W3C-WA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171" y="2742928"/>
            <a:ext cx="720000" cy="254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4" descr="Icono del Nivel Triple-A de conformidad con las Directrices de Accesibilidad para el Contenido Web 1.0 del W3C-WA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335" y="2742928"/>
            <a:ext cx="720000" cy="254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Flecha derecha"/>
          <p:cNvSpPr/>
          <p:nvPr/>
        </p:nvSpPr>
        <p:spPr>
          <a:xfrm>
            <a:off x="4355976" y="2742928"/>
            <a:ext cx="283518" cy="127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7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-1588"/>
            <a:ext cx="9144000" cy="644526"/>
          </a:xfrm>
        </p:spPr>
        <p:txBody>
          <a:bodyPr/>
          <a:lstStyle/>
          <a:p>
            <a:pPr>
              <a:defRPr/>
            </a:pPr>
            <a:r>
              <a:rPr lang="es-ES" sz="2800" dirty="0" smtClean="0"/>
              <a:t>Accesibilidad de las Webs de universidades (2010)</a:t>
            </a:r>
            <a:endParaRPr sz="2800" dirty="0"/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942357"/>
              </p:ext>
            </p:extLst>
          </p:nvPr>
        </p:nvGraphicFramePr>
        <p:xfrm>
          <a:off x="899592" y="764704"/>
          <a:ext cx="7272337" cy="512064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5056661"/>
                <a:gridCol w="221567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Sitio web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% </a:t>
                      </a:r>
                      <a:r>
                        <a:rPr lang="es-ES" sz="1400" dirty="0" smtClean="0">
                          <a:effectLst/>
                        </a:rPr>
                        <a:t>accesibilidad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s-ES" sz="1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 del País Vasco</a:t>
                      </a:r>
                      <a:endParaRPr kumimoji="0" lang="es-ES" sz="1400" b="1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s-ES" sz="14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54,91%</a:t>
                      </a:r>
                      <a:endParaRPr kumimoji="0"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6" marR="68576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s-ES" sz="1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 de Barcelona</a:t>
                      </a:r>
                      <a:endParaRPr kumimoji="0" lang="es-ES" sz="1400" b="1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s-ES" sz="14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54,29%</a:t>
                      </a:r>
                      <a:endParaRPr kumimoji="0" lang="es-ES" sz="14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6" marR="68576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Universidad de Las Palmas de Gran Canaria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45,71%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Universidad de Santiago de Compostela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44,52%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Conferencia de Rectores de Universidades Españolas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36,35%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Universidad de </a:t>
                      </a:r>
                      <a:r>
                        <a:rPr lang="es-ES" sz="1400" dirty="0" smtClean="0">
                          <a:effectLst/>
                        </a:rPr>
                        <a:t>Alcalá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35,08%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Universidad de Valladolid</a:t>
                      </a:r>
                      <a:endParaRPr lang="es-E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32,5%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Universidad de Granada</a:t>
                      </a:r>
                      <a:endParaRPr lang="es-E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31,90%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Universidad de Deusto</a:t>
                      </a:r>
                      <a:endParaRPr lang="es-E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26,79%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Universidad de Sevilla</a:t>
                      </a:r>
                      <a:endParaRPr lang="es-E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26,22%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Universidad de Navarra</a:t>
                      </a:r>
                      <a:endParaRPr lang="es-E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25,833%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Universidad de Valencia</a:t>
                      </a:r>
                      <a:endParaRPr lang="es-E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24,40%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Universitat Oberta de Catalunya</a:t>
                      </a:r>
                      <a:endParaRPr lang="es-E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24,12%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</a:tr>
              <a:tr h="2114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Universidad Nacional de Educación a Distancia</a:t>
                      </a:r>
                      <a:endParaRPr lang="es-ES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13,84%</a:t>
                      </a:r>
                      <a:endParaRPr lang="es-E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</a:tr>
              <a:tr h="2114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                                                                              PROMEDIO</a:t>
                      </a:r>
                      <a:endParaRPr lang="es-ES" sz="1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es-ES" sz="1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34,03%</a:t>
                      </a:r>
                      <a:endParaRPr kumimoji="0" lang="es-ES" sz="1400" b="1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6" marR="68576" marT="0" marB="0" anchor="ctr"/>
                </a:tc>
              </a:tr>
            </a:tbl>
          </a:graphicData>
        </a:graphic>
      </p:graphicFrame>
      <p:sp>
        <p:nvSpPr>
          <p:cNvPr id="11" name="10 Cara sonriente"/>
          <p:cNvSpPr/>
          <p:nvPr/>
        </p:nvSpPr>
        <p:spPr>
          <a:xfrm>
            <a:off x="8244408" y="1052736"/>
            <a:ext cx="288032" cy="338336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ara sonriente"/>
          <p:cNvSpPr/>
          <p:nvPr/>
        </p:nvSpPr>
        <p:spPr>
          <a:xfrm>
            <a:off x="8244408" y="1434480"/>
            <a:ext cx="288032" cy="338336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1475656" y="5930116"/>
            <a:ext cx="589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Fuente: Observatorio de Accesibilidad TIC. </a:t>
            </a:r>
            <a:r>
              <a:rPr lang="es-ES" sz="1400" i="1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Discapnet</a:t>
            </a:r>
            <a:r>
              <a:rPr lang="es-ES" sz="1400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.</a:t>
            </a:r>
            <a:br>
              <a:rPr lang="es-ES" sz="1400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es-ES" sz="1400" i="1" dirty="0" smtClean="0">
                <a:solidFill>
                  <a:schemeClr val="tx2">
                    <a:lumMod val="50000"/>
                  </a:schemeClr>
                </a:solidFill>
                <a:latin typeface="+mn-lt"/>
                <a:hlinkClick r:id="rId2"/>
              </a:rPr>
              <a:t>http://www.discapnet.es/Castellano/areastematicas/Accesibilidad/</a:t>
            </a:r>
            <a:r>
              <a:rPr lang="es-ES" sz="1400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/</a:t>
            </a:r>
            <a:endParaRPr lang="es-ES" sz="1400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197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-1588"/>
            <a:ext cx="9144000" cy="910308"/>
          </a:xfrm>
        </p:spPr>
        <p:txBody>
          <a:bodyPr/>
          <a:lstStyle/>
          <a:p>
            <a:pPr>
              <a:defRPr/>
            </a:pPr>
            <a:r>
              <a:rPr lang="es-ES" sz="2800" dirty="0" smtClean="0"/>
              <a:t>Accesibilidad de campus virtuales de empresas de </a:t>
            </a:r>
            <a:r>
              <a:rPr lang="es-ES" sz="2800" dirty="0" err="1" smtClean="0"/>
              <a:t>e-learning</a:t>
            </a:r>
            <a:r>
              <a:rPr lang="es-ES" sz="2800" dirty="0" smtClean="0"/>
              <a:t> (2009)</a:t>
            </a:r>
            <a:endParaRPr sz="2800" dirty="0"/>
          </a:p>
        </p:txBody>
      </p:sp>
      <p:sp>
        <p:nvSpPr>
          <p:cNvPr id="11" name="10 Cara sonriente"/>
          <p:cNvSpPr/>
          <p:nvPr/>
        </p:nvSpPr>
        <p:spPr>
          <a:xfrm>
            <a:off x="6660232" y="1221904"/>
            <a:ext cx="288032" cy="338336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1475656" y="5805264"/>
            <a:ext cx="589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Fuente: Observatorio de Accesibilidad TIC. </a:t>
            </a:r>
            <a:r>
              <a:rPr lang="es-ES" sz="1400" i="1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Discapnet</a:t>
            </a:r>
            <a:r>
              <a:rPr lang="es-ES" sz="1400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.</a:t>
            </a:r>
            <a:br>
              <a:rPr lang="es-ES" sz="1400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es-ES" sz="1400" i="1" dirty="0" smtClean="0">
                <a:solidFill>
                  <a:schemeClr val="tx2">
                    <a:lumMod val="50000"/>
                  </a:schemeClr>
                </a:solidFill>
                <a:latin typeface="+mn-lt"/>
                <a:hlinkClick r:id="rId2"/>
              </a:rPr>
              <a:t>http://www.discapnet.es/Castellano/areastematicas/Accesibilidad</a:t>
            </a:r>
            <a:r>
              <a:rPr lang="es-ES" sz="1400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/</a:t>
            </a:r>
            <a:endParaRPr lang="es-ES" sz="1400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290301"/>
              </p:ext>
            </p:extLst>
          </p:nvPr>
        </p:nvGraphicFramePr>
        <p:xfrm>
          <a:off x="1907704" y="1052738"/>
          <a:ext cx="4680520" cy="453650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091497"/>
                <a:gridCol w="1589023"/>
              </a:tblGrid>
              <a:tr h="2668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Portal</a:t>
                      </a:r>
                      <a:endParaRPr lang="es-E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% éxito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Izanet Global Services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185420" algn="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53,85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ComuNET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185420" algn="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34,62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Gestiomedia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185420" algn="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30,30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Atnova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185420" algn="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29,03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Geomanaging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185420" algn="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26,47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Cursos e-learning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185420" algn="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24,24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CampusMVP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185420" algn="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22,86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Tunalkan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185420" algn="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20,00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NanforIbérica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185420" algn="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18,92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Campusformación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185420" algn="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16,00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Vértice eLearning</a:t>
                      </a:r>
                      <a:endParaRPr lang="es-E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185420" algn="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15,15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Netviewer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185420" algn="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10,34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Plataforma E-learning.com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185420" algn="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9,38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Nexo Digital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185420" algn="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6,90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68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Smedia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185420" algn="r"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0,00</a:t>
                      </a:r>
                      <a:endParaRPr lang="es-E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6685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PROMEDIO:</a:t>
                      </a:r>
                      <a:endParaRPr lang="es-E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R="185420" algn="r">
                        <a:spcAft>
                          <a:spcPts val="0"/>
                        </a:spcAft>
                        <a:tabLst>
                          <a:tab pos="869950" algn="l"/>
                        </a:tabLst>
                      </a:pPr>
                      <a:r>
                        <a:rPr lang="es-ES" sz="1400" b="1" dirty="0">
                          <a:effectLst/>
                        </a:rPr>
                        <a:t>20,76</a:t>
                      </a:r>
                      <a:endParaRPr lang="es-ES" sz="1400" b="1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31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3"/>
          </p:nvPr>
        </p:nvSpPr>
        <p:spPr>
          <a:xfrm>
            <a:off x="0" y="-1588"/>
            <a:ext cx="9144000" cy="644526"/>
          </a:xfrm>
        </p:spPr>
        <p:txBody>
          <a:bodyPr/>
          <a:lstStyle/>
          <a:p>
            <a:pPr>
              <a:defRPr/>
            </a:pPr>
            <a:r>
              <a:rPr dirty="0" smtClean="0"/>
              <a:t>Proyecto ESVI-AL</a:t>
            </a:r>
            <a:endParaRPr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5"/>
          </p:nvPr>
        </p:nvSpPr>
        <p:spPr>
          <a:xfrm>
            <a:off x="323528" y="764704"/>
            <a:ext cx="3816424" cy="3528392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tabLst>
                <a:tab pos="4927600" algn="ctr"/>
              </a:tabLst>
              <a:defRPr/>
            </a:pP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Título</a:t>
            </a:r>
          </a:p>
          <a:p>
            <a:pPr lvl="2" eaLnBrk="1" fontAlgn="auto" hangingPunct="1">
              <a:spcAft>
                <a:spcPts val="0"/>
              </a:spcAft>
              <a:tabLst>
                <a:tab pos="4927600" algn="ctr"/>
              </a:tabLst>
              <a:defRPr/>
            </a:pPr>
            <a:r>
              <a:rPr lang="es-ES" dirty="0" smtClean="0">
                <a:solidFill>
                  <a:srgbClr val="FF0000"/>
                </a:solidFill>
              </a:rPr>
              <a:t>E</a:t>
            </a:r>
            <a:r>
              <a:rPr lang="es-ES" dirty="0" smtClean="0">
                <a:solidFill>
                  <a:schemeClr val="tx1"/>
                </a:solidFill>
              </a:rPr>
              <a:t>ducación </a:t>
            </a:r>
            <a:r>
              <a:rPr lang="es-ES" dirty="0">
                <a:solidFill>
                  <a:srgbClr val="FF0000"/>
                </a:solidFill>
              </a:rPr>
              <a:t>S</a:t>
            </a:r>
            <a:r>
              <a:rPr lang="es-ES" dirty="0">
                <a:solidFill>
                  <a:schemeClr val="tx1"/>
                </a:solidFill>
              </a:rPr>
              <a:t>uperior </a:t>
            </a:r>
            <a:r>
              <a:rPr lang="es-ES" dirty="0">
                <a:solidFill>
                  <a:srgbClr val="FF0000"/>
                </a:solidFill>
              </a:rPr>
              <a:t>V</a:t>
            </a:r>
            <a:r>
              <a:rPr lang="es-ES" dirty="0">
                <a:solidFill>
                  <a:schemeClr val="tx1"/>
                </a:solidFill>
              </a:rPr>
              <a:t>irtual </a:t>
            </a:r>
            <a:r>
              <a:rPr lang="es-ES" dirty="0">
                <a:solidFill>
                  <a:srgbClr val="FF0000"/>
                </a:solidFill>
              </a:rPr>
              <a:t>I</a:t>
            </a:r>
            <a:r>
              <a:rPr lang="es-ES" dirty="0">
                <a:solidFill>
                  <a:schemeClr val="tx1"/>
                </a:solidFill>
              </a:rPr>
              <a:t>nclusiva - </a:t>
            </a:r>
            <a:r>
              <a:rPr lang="es-ES" dirty="0">
                <a:solidFill>
                  <a:srgbClr val="FF0000"/>
                </a:solidFill>
              </a:rPr>
              <a:t>A</a:t>
            </a:r>
            <a:r>
              <a:rPr lang="es-ES" dirty="0">
                <a:solidFill>
                  <a:schemeClr val="tx1"/>
                </a:solidFill>
              </a:rPr>
              <a:t>mérica </a:t>
            </a:r>
            <a:r>
              <a:rPr lang="es-ES" dirty="0" smtClean="0">
                <a:solidFill>
                  <a:srgbClr val="FF0000"/>
                </a:solidFill>
              </a:rPr>
              <a:t>L</a:t>
            </a:r>
            <a:r>
              <a:rPr lang="es-ES" dirty="0" smtClean="0">
                <a:solidFill>
                  <a:schemeClr val="tx1"/>
                </a:solidFill>
              </a:rPr>
              <a:t>atina: </a:t>
            </a:r>
            <a:r>
              <a:rPr lang="es-ES" sz="1800" i="1" dirty="0" smtClean="0">
                <a:solidFill>
                  <a:schemeClr val="tx1"/>
                </a:solidFill>
              </a:rPr>
              <a:t>Mejora </a:t>
            </a:r>
            <a:r>
              <a:rPr lang="es-ES" sz="1800" i="1" dirty="0">
                <a:solidFill>
                  <a:schemeClr val="tx1"/>
                </a:solidFill>
              </a:rPr>
              <a:t>de la Accesibilidad en la Educación Superior Virtual en América Latina</a:t>
            </a:r>
          </a:p>
          <a:p>
            <a:pPr lvl="2" eaLnBrk="1" fontAlgn="auto" hangingPunct="1">
              <a:spcAft>
                <a:spcPts val="0"/>
              </a:spcAft>
              <a:tabLst>
                <a:tab pos="4927600" algn="ctr"/>
              </a:tabLst>
              <a:defRPr/>
            </a:pPr>
            <a:endParaRPr dirty="0" smtClean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tabLst>
                <a:tab pos="4927600" algn="ctr"/>
              </a:tabLst>
              <a:defRPr/>
            </a:pPr>
            <a:r>
              <a:rPr dirty="0" smtClean="0">
                <a:solidFill>
                  <a:schemeClr val="bg2">
                    <a:lumMod val="25000"/>
                  </a:schemeClr>
                </a:solidFill>
              </a:rPr>
              <a:t>Convocatoria ALFA III (2011) de la Unión Europea</a:t>
            </a:r>
          </a:p>
          <a:p>
            <a:pPr eaLnBrk="1" fontAlgn="auto" hangingPunct="1">
              <a:spcAft>
                <a:spcPts val="0"/>
              </a:spcAft>
              <a:tabLst>
                <a:tab pos="4927600" algn="ctr"/>
              </a:tabLst>
              <a:defRPr/>
            </a:pPr>
            <a:r>
              <a:rPr dirty="0" smtClean="0">
                <a:solidFill>
                  <a:schemeClr val="bg2">
                    <a:lumMod val="25000"/>
                  </a:schemeClr>
                </a:solidFill>
              </a:rPr>
              <a:t>Código</a:t>
            </a:r>
            <a:endParaRPr dirty="0">
              <a:solidFill>
                <a:schemeClr val="bg2">
                  <a:lumMod val="25000"/>
                </a:schemeClr>
              </a:solidFill>
            </a:endParaRPr>
          </a:p>
          <a:p>
            <a:pPr lvl="2" eaLnBrk="1" fontAlgn="auto" hangingPunct="1">
              <a:spcAft>
                <a:spcPts val="0"/>
              </a:spcAft>
              <a:tabLst>
                <a:tab pos="4927600" algn="ctr"/>
              </a:tabLst>
              <a:defRPr/>
            </a:pPr>
            <a:r>
              <a:rPr lang="es-ES" dirty="0">
                <a:solidFill>
                  <a:schemeClr val="bg2">
                    <a:lumMod val="25000"/>
                  </a:schemeClr>
                </a:solidFill>
              </a:rPr>
              <a:t>DCI-ALA/19.09.01/11/21526/279-146/ALFA 111(2011)-11</a:t>
            </a:r>
            <a:endParaRPr dirty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tabLst>
                <a:tab pos="5024438" algn="r"/>
              </a:tabLst>
              <a:defRPr/>
            </a:pPr>
            <a:r>
              <a:rPr dirty="0" smtClean="0">
                <a:solidFill>
                  <a:schemeClr val="bg2">
                    <a:lumMod val="25000"/>
                  </a:schemeClr>
                </a:solidFill>
              </a:rPr>
              <a:t>Duración: 2012-2014</a:t>
            </a:r>
            <a:endParaRPr dirty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tabLst>
                <a:tab pos="5024438" algn="r"/>
              </a:tabLst>
              <a:defRPr/>
            </a:pPr>
            <a:r>
              <a:rPr dirty="0" smtClean="0">
                <a:solidFill>
                  <a:schemeClr val="bg2">
                    <a:lumMod val="25000"/>
                  </a:schemeClr>
                </a:solidFill>
              </a:rPr>
              <a:t>Coste: 1.562.500 €</a:t>
            </a:r>
          </a:p>
          <a:p>
            <a:pPr>
              <a:defRPr/>
            </a:pPr>
            <a:endParaRPr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4211960" y="764704"/>
            <a:ext cx="4464496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65113" indent="-265113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lang="es-ES" sz="2000">
                <a:solidFill>
                  <a:srgbClr val="003F75"/>
                </a:solidFill>
                <a:latin typeface="+mn-lt"/>
                <a:ea typeface="+mn-ea"/>
                <a:cs typeface="+mn-cs"/>
              </a:defRPr>
            </a:lvl1pPr>
            <a:lvl2pPr marL="342900" indent="-342900" algn="l" rtl="0" eaLnBrk="0" fontAlgn="base" hangingPunct="0">
              <a:spcBef>
                <a:spcPts val="1800"/>
              </a:spcBef>
              <a:spcAft>
                <a:spcPct val="0"/>
              </a:spcAft>
              <a:buClr>
                <a:srgbClr val="FF9900"/>
              </a:buClr>
              <a:buFont typeface="Arial" pitchFamily="34" charset="0"/>
              <a:buChar char="•"/>
              <a:defRPr lang="es-ES" sz="2000">
                <a:solidFill>
                  <a:srgbClr val="003F75"/>
                </a:solidFill>
                <a:latin typeface="+mn-lt"/>
                <a:ea typeface="+mn-ea"/>
                <a:cs typeface="+mn-cs"/>
              </a:defRPr>
            </a:lvl2pPr>
            <a:lvl3pPr marL="604837" indent="-285750" algn="l" rtl="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FF9900"/>
              </a:buClr>
              <a:buFont typeface="Arial" pitchFamily="34" charset="0"/>
              <a:buChar char="•"/>
              <a:defRPr lang="es-ES" sz="1800" baseline="0">
                <a:solidFill>
                  <a:srgbClr val="003F75"/>
                </a:solidFill>
                <a:latin typeface="+mn-lt"/>
                <a:ea typeface="+mn-ea"/>
                <a:cs typeface="+mn-cs"/>
              </a:defRPr>
            </a:lvl3pPr>
            <a:lvl4pPr marL="808038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FF9900"/>
              </a:buClr>
              <a:buFont typeface="Courier New" pitchFamily="49" charset="0"/>
              <a:buChar char="o"/>
              <a:defRPr lang="es-ES" sz="1600" baseline="0">
                <a:solidFill>
                  <a:srgbClr val="003F75"/>
                </a:solidFill>
                <a:latin typeface="+mn-lt"/>
                <a:ea typeface="+mn-ea"/>
                <a:cs typeface="+mn-cs"/>
              </a:defRPr>
            </a:lvl4pPr>
            <a:lvl5pPr marL="1074738" indent="-227013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lang="es-ES">
                <a:solidFill>
                  <a:srgbClr val="003F7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es-ES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es-ES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es-ES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es-ES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lang="es-ES" sz="1200" dirty="0"/>
              <a:t>7 Socios de Latinoamérica:</a:t>
            </a:r>
          </a:p>
          <a:p>
            <a:pPr lvl="2">
              <a:lnSpc>
                <a:spcPct val="100000"/>
              </a:lnSpc>
              <a:defRPr/>
            </a:pPr>
            <a:r>
              <a:rPr lang="es-ES" sz="1200" b="0" dirty="0"/>
              <a:t>Universidad Galileo (UGAL), </a:t>
            </a:r>
            <a:r>
              <a:rPr lang="es-ES" sz="1200" b="0" dirty="0" smtClean="0"/>
              <a:t>Guatemala</a:t>
            </a:r>
            <a:endParaRPr lang="es-ES" sz="1200" b="0" dirty="0"/>
          </a:p>
          <a:p>
            <a:pPr lvl="2">
              <a:lnSpc>
                <a:spcPct val="100000"/>
              </a:lnSpc>
              <a:defRPr/>
            </a:pPr>
            <a:r>
              <a:rPr lang="es-ES" sz="1200" b="0" dirty="0"/>
              <a:t>Universidad Técnica Particular de Loja (UTPL), Ecuador</a:t>
            </a:r>
          </a:p>
          <a:p>
            <a:pPr lvl="2">
              <a:lnSpc>
                <a:spcPct val="100000"/>
              </a:lnSpc>
              <a:defRPr/>
            </a:pPr>
            <a:r>
              <a:rPr lang="es-ES" sz="1200" b="0" dirty="0"/>
              <a:t>Fundación Universitaria Católica del Norte (UCN), Colombia</a:t>
            </a:r>
          </a:p>
          <a:p>
            <a:pPr lvl="2">
              <a:lnSpc>
                <a:spcPct val="100000"/>
              </a:lnSpc>
              <a:defRPr/>
            </a:pPr>
            <a:r>
              <a:rPr lang="es-ES" sz="1200" b="0" dirty="0"/>
              <a:t>Universidad Politécnica de El Salvador (UPES), </a:t>
            </a:r>
            <a:r>
              <a:rPr lang="es-ES" sz="1200" b="0" dirty="0" smtClean="0"/>
              <a:t/>
            </a:r>
            <a:br>
              <a:rPr lang="es-ES" sz="1200" b="0" dirty="0" smtClean="0"/>
            </a:br>
            <a:r>
              <a:rPr lang="es-ES" sz="1200" b="0" dirty="0" smtClean="0"/>
              <a:t>El </a:t>
            </a:r>
            <a:r>
              <a:rPr lang="es-ES" sz="1200" b="0" dirty="0"/>
              <a:t>Salvador</a:t>
            </a:r>
          </a:p>
          <a:p>
            <a:pPr lvl="2">
              <a:lnSpc>
                <a:spcPct val="100000"/>
              </a:lnSpc>
              <a:defRPr/>
            </a:pPr>
            <a:r>
              <a:rPr lang="es-ES" sz="1200" b="0" dirty="0"/>
              <a:t>Universidad Nacional de Asunción (UNA), Paraguay</a:t>
            </a:r>
          </a:p>
          <a:p>
            <a:pPr lvl="2">
              <a:lnSpc>
                <a:spcPct val="100000"/>
              </a:lnSpc>
              <a:defRPr/>
            </a:pPr>
            <a:r>
              <a:rPr lang="es-ES" sz="1200" b="0" dirty="0"/>
              <a:t>Universidad Continental de Ciencias e Ingeniería (UCCI), Perú</a:t>
            </a:r>
          </a:p>
          <a:p>
            <a:pPr lvl="2">
              <a:lnSpc>
                <a:spcPct val="100000"/>
              </a:lnSpc>
              <a:defRPr/>
            </a:pPr>
            <a:r>
              <a:rPr lang="es-ES" sz="1200" b="0" dirty="0"/>
              <a:t>Universidad de la República (URU), Uruguay</a:t>
            </a:r>
          </a:p>
          <a:p>
            <a:pPr>
              <a:defRPr/>
            </a:pPr>
            <a:r>
              <a:rPr lang="es-ES" sz="1200" dirty="0"/>
              <a:t>3 socios de Europa: </a:t>
            </a:r>
          </a:p>
          <a:p>
            <a:pPr lvl="2">
              <a:lnSpc>
                <a:spcPct val="100000"/>
              </a:lnSpc>
              <a:defRPr/>
            </a:pPr>
            <a:r>
              <a:rPr lang="es-ES" sz="1200" b="0" dirty="0"/>
              <a:t>Universidad de Alcalá (UAH</a:t>
            </a:r>
            <a:r>
              <a:rPr lang="es-ES" sz="1200" b="0" dirty="0" smtClean="0"/>
              <a:t>), España</a:t>
            </a:r>
            <a:endParaRPr lang="es-ES" sz="1200" b="0" dirty="0"/>
          </a:p>
          <a:p>
            <a:pPr lvl="2">
              <a:lnSpc>
                <a:spcPct val="100000"/>
              </a:lnSpc>
              <a:defRPr/>
            </a:pPr>
            <a:r>
              <a:rPr lang="es-ES" sz="1200" b="0" dirty="0" err="1"/>
              <a:t>Universidade</a:t>
            </a:r>
            <a:r>
              <a:rPr lang="es-ES" sz="1200" b="0" dirty="0"/>
              <a:t> de Lisboa (ULI), Portugal</a:t>
            </a:r>
          </a:p>
          <a:p>
            <a:pPr lvl="2">
              <a:lnSpc>
                <a:spcPct val="100000"/>
              </a:lnSpc>
              <a:defRPr/>
            </a:pPr>
            <a:r>
              <a:rPr lang="es-ES" sz="1200" b="0" dirty="0"/>
              <a:t>Helsinki </a:t>
            </a:r>
            <a:r>
              <a:rPr lang="es-ES" sz="1200" b="0" dirty="0" err="1"/>
              <a:t>Metropolia</a:t>
            </a:r>
            <a:r>
              <a:rPr lang="es-ES" sz="1200" b="0" dirty="0"/>
              <a:t> </a:t>
            </a:r>
            <a:r>
              <a:rPr lang="es-ES" sz="1200" b="0" dirty="0" err="1"/>
              <a:t>University</a:t>
            </a:r>
            <a:r>
              <a:rPr lang="es-ES" sz="1200" b="0" dirty="0"/>
              <a:t> of </a:t>
            </a:r>
            <a:r>
              <a:rPr lang="es-ES" sz="1200" b="0" dirty="0" err="1"/>
              <a:t>Applied</a:t>
            </a:r>
            <a:r>
              <a:rPr lang="es-ES" sz="1200" b="0" dirty="0"/>
              <a:t> </a:t>
            </a:r>
            <a:r>
              <a:rPr lang="es-ES" sz="1200" b="0" dirty="0" err="1"/>
              <a:t>Sciences</a:t>
            </a:r>
            <a:r>
              <a:rPr lang="es-ES" sz="1200" b="0" dirty="0"/>
              <a:t> (UMET), </a:t>
            </a:r>
            <a:r>
              <a:rPr lang="es-ES" sz="1200" b="0" dirty="0" smtClean="0"/>
              <a:t>Finlandia </a:t>
            </a:r>
            <a:endParaRPr lang="es-ES" sz="1200" b="0" dirty="0"/>
          </a:p>
          <a:p>
            <a:pPr>
              <a:defRPr/>
            </a:pPr>
            <a:r>
              <a:rPr lang="es-ES" sz="1200" dirty="0"/>
              <a:t>3 Entidades Colaboradoras internacionales</a:t>
            </a:r>
          </a:p>
          <a:p>
            <a:pPr lvl="2">
              <a:lnSpc>
                <a:spcPct val="100000"/>
              </a:lnSpc>
              <a:defRPr/>
            </a:pPr>
            <a:r>
              <a:rPr lang="es-ES" sz="1200" b="0" dirty="0"/>
              <a:t>Organización Mundial de Personas con Discapacidad (OMPD).</a:t>
            </a:r>
          </a:p>
          <a:p>
            <a:pPr lvl="2">
              <a:lnSpc>
                <a:spcPct val="100000"/>
              </a:lnSpc>
              <a:defRPr/>
            </a:pPr>
            <a:r>
              <a:rPr lang="es-ES" sz="1200" b="0" dirty="0"/>
              <a:t>Asociación Internacional de Seguridad Social (AISS). </a:t>
            </a:r>
          </a:p>
          <a:p>
            <a:pPr lvl="2">
              <a:lnSpc>
                <a:spcPct val="100000"/>
              </a:lnSpc>
              <a:defRPr/>
            </a:pPr>
            <a:r>
              <a:rPr lang="es-ES" sz="1200" b="0" dirty="0"/>
              <a:t>Virtual Educa (VE)</a:t>
            </a:r>
          </a:p>
          <a:p>
            <a:pPr>
              <a:defRPr/>
            </a:pPr>
            <a:endParaRPr lang="es-ES" sz="1200" dirty="0"/>
          </a:p>
        </p:txBody>
      </p:sp>
      <p:pic>
        <p:nvPicPr>
          <p:cNvPr id="5" name="Picture 47" descr="ESVI-ALareadeaccionv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149080"/>
            <a:ext cx="2693500" cy="2349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USOI">
  <a:themeElements>
    <a:clrScheme name="1.USo+I">
      <a:dk1>
        <a:srgbClr val="111F8A"/>
      </a:dk1>
      <a:lt1>
        <a:sysClr val="window" lastClr="FFFFFF"/>
      </a:lt1>
      <a:dk2>
        <a:srgbClr val="3A4453"/>
      </a:dk2>
      <a:lt2>
        <a:srgbClr val="D6ECFF"/>
      </a:lt2>
      <a:accent1>
        <a:srgbClr val="7ED416"/>
      </a:accent1>
      <a:accent2>
        <a:srgbClr val="AF0F5B"/>
      </a:accent2>
      <a:accent3>
        <a:srgbClr val="FFA000"/>
      </a:accent3>
      <a:accent4>
        <a:srgbClr val="3DA3E4"/>
      </a:accent4>
      <a:accent5>
        <a:srgbClr val="FCD11E"/>
      </a:accent5>
      <a:accent6>
        <a:srgbClr val="B547E7"/>
      </a:accent6>
      <a:hlink>
        <a:srgbClr val="CC6600"/>
      </a:hlink>
      <a:folHlink>
        <a:srgbClr val="5F7791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1337</Words>
  <Application>Microsoft Office PowerPoint</Application>
  <PresentationFormat>Presentación en pantalla (4:3)</PresentationFormat>
  <Paragraphs>256</Paragraphs>
  <Slides>17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TemaUSOI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 por su atención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/>
  <cp:lastModifiedBy/>
  <cp:revision>34</cp:revision>
  <dcterms:created xsi:type="dcterms:W3CDTF">2009-03-25T07:09:05Z</dcterms:created>
  <dcterms:modified xsi:type="dcterms:W3CDTF">2012-01-22T17:04:39Z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3082</vt:i4>
  </property>
  <property fmtid="{D5CDD505-2E9C-101B-9397-08002B2CF9AE}" pid="3" name="_Version">
    <vt:lpwstr>12.0.4518</vt:lpwstr>
  </property>
</Properties>
</file>